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7" r:id="rId2"/>
    <p:sldId id="259" r:id="rId3"/>
    <p:sldId id="260" r:id="rId4"/>
    <p:sldId id="261" r:id="rId5"/>
    <p:sldId id="262" r:id="rId6"/>
    <p:sldId id="263" r:id="rId7"/>
    <p:sldId id="274" r:id="rId8"/>
    <p:sldId id="275" r:id="rId9"/>
    <p:sldId id="278" r:id="rId10"/>
    <p:sldId id="277" r:id="rId11"/>
    <p:sldId id="286" r:id="rId12"/>
    <p:sldId id="279" r:id="rId13"/>
    <p:sldId id="280" r:id="rId14"/>
    <p:sldId id="281" r:id="rId15"/>
    <p:sldId id="282" r:id="rId16"/>
    <p:sldId id="283" r:id="rId17"/>
    <p:sldId id="288" r:id="rId18"/>
    <p:sldId id="289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E2D00-7FF0-44DB-974C-BF40CF05C2D8}" type="doc">
      <dgm:prSet loTypeId="urn:microsoft.com/office/officeart/2005/8/layout/vList5" loCatId="list" qsTypeId="urn:microsoft.com/office/officeart/2005/8/quickstyle/3d8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12A680F-DC12-402C-BD88-9E1D28BA2D68}">
      <dgm:prSet phldrT="[Текст]"/>
      <dgm:spPr/>
      <dgm:t>
        <a:bodyPr/>
        <a:lstStyle/>
        <a:p>
          <a:r>
            <a:rPr lang="uk-UA" dirty="0" smtClean="0"/>
            <a:t>Китайська</a:t>
          </a:r>
          <a:endParaRPr lang="ru-RU" dirty="0"/>
        </a:p>
      </dgm:t>
    </dgm:pt>
    <dgm:pt modelId="{B0FBA9B6-F73F-44D3-9264-441D129C3AE4}" type="parTrans" cxnId="{CA714971-A2FA-4E8E-81BF-507C4291E571}">
      <dgm:prSet/>
      <dgm:spPr/>
      <dgm:t>
        <a:bodyPr/>
        <a:lstStyle/>
        <a:p>
          <a:endParaRPr lang="ru-RU"/>
        </a:p>
      </dgm:t>
    </dgm:pt>
    <dgm:pt modelId="{7E045172-53CC-4674-9589-3563D03942AC}" type="sibTrans" cxnId="{CA714971-A2FA-4E8E-81BF-507C4291E571}">
      <dgm:prSet/>
      <dgm:spPr/>
      <dgm:t>
        <a:bodyPr/>
        <a:lstStyle/>
        <a:p>
          <a:endParaRPr lang="ru-RU"/>
        </a:p>
      </dgm:t>
    </dgm:pt>
    <dgm:pt modelId="{849ABD8B-DD57-4CED-AA6E-F48FA52C66AF}">
      <dgm:prSet phldrT="[Текст]"/>
      <dgm:spPr/>
      <dgm:t>
        <a:bodyPr/>
        <a:lstStyle/>
        <a:p>
          <a:r>
            <a:rPr lang="uk-UA" dirty="0" smtClean="0"/>
            <a:t>Китай</a:t>
          </a:r>
          <a:endParaRPr lang="ru-RU" dirty="0"/>
        </a:p>
      </dgm:t>
    </dgm:pt>
    <dgm:pt modelId="{844A3BA3-AB6A-44F5-BCDA-EC712BABC583}" type="parTrans" cxnId="{7265D19E-F733-4E87-BD5E-D32D82938AC0}">
      <dgm:prSet/>
      <dgm:spPr/>
      <dgm:t>
        <a:bodyPr/>
        <a:lstStyle/>
        <a:p>
          <a:endParaRPr lang="ru-RU"/>
        </a:p>
      </dgm:t>
    </dgm:pt>
    <dgm:pt modelId="{5A84AC67-D211-4072-A61F-EBBC17CE648C}" type="sibTrans" cxnId="{7265D19E-F733-4E87-BD5E-D32D82938AC0}">
      <dgm:prSet/>
      <dgm:spPr/>
      <dgm:t>
        <a:bodyPr/>
        <a:lstStyle/>
        <a:p>
          <a:endParaRPr lang="ru-RU"/>
        </a:p>
      </dgm:t>
    </dgm:pt>
    <dgm:pt modelId="{B63A6528-AA11-4E2A-BB44-22E8AEC03274}">
      <dgm:prSet phldrT="[Текст]"/>
      <dgm:spPr/>
      <dgm:t>
        <a:bodyPr/>
        <a:lstStyle/>
        <a:p>
          <a:r>
            <a:rPr lang="uk-UA" dirty="0" smtClean="0"/>
            <a:t>1 200 млн. осіб</a:t>
          </a:r>
          <a:endParaRPr lang="ru-RU" dirty="0"/>
        </a:p>
      </dgm:t>
    </dgm:pt>
    <dgm:pt modelId="{6C6A3C8D-C35B-4B79-A469-76A689F5779F}" type="parTrans" cxnId="{2278C6D7-24C4-4D5C-AD91-4D6345FA0CD6}">
      <dgm:prSet/>
      <dgm:spPr/>
      <dgm:t>
        <a:bodyPr/>
        <a:lstStyle/>
        <a:p>
          <a:endParaRPr lang="ru-RU"/>
        </a:p>
      </dgm:t>
    </dgm:pt>
    <dgm:pt modelId="{908EF6DF-4367-4BBE-9ACC-9755E21B8CB8}" type="sibTrans" cxnId="{2278C6D7-24C4-4D5C-AD91-4D6345FA0CD6}">
      <dgm:prSet/>
      <dgm:spPr/>
      <dgm:t>
        <a:bodyPr/>
        <a:lstStyle/>
        <a:p>
          <a:endParaRPr lang="ru-RU"/>
        </a:p>
      </dgm:t>
    </dgm:pt>
    <dgm:pt modelId="{36CC6E8B-168F-4A57-9D0D-9339B617740A}">
      <dgm:prSet phldrT="[Текст]"/>
      <dgm:spPr/>
      <dgm:t>
        <a:bodyPr/>
        <a:lstStyle/>
        <a:p>
          <a:r>
            <a:rPr lang="uk-UA" dirty="0" smtClean="0"/>
            <a:t>Англійська</a:t>
          </a:r>
          <a:endParaRPr lang="ru-RU" dirty="0"/>
        </a:p>
      </dgm:t>
    </dgm:pt>
    <dgm:pt modelId="{A0492AD5-3D58-4641-BE38-B10B6D06739C}" type="parTrans" cxnId="{870918CE-813F-44F7-8DC9-C68BD63D00E5}">
      <dgm:prSet/>
      <dgm:spPr/>
      <dgm:t>
        <a:bodyPr/>
        <a:lstStyle/>
        <a:p>
          <a:endParaRPr lang="ru-RU"/>
        </a:p>
      </dgm:t>
    </dgm:pt>
    <dgm:pt modelId="{BB271A02-55C5-4A47-A1F5-37235EC7D586}" type="sibTrans" cxnId="{870918CE-813F-44F7-8DC9-C68BD63D00E5}">
      <dgm:prSet/>
      <dgm:spPr/>
      <dgm:t>
        <a:bodyPr/>
        <a:lstStyle/>
        <a:p>
          <a:endParaRPr lang="ru-RU"/>
        </a:p>
      </dgm:t>
    </dgm:pt>
    <dgm:pt modelId="{2C87E3B8-4E6E-445A-AE6D-32135C108FF8}">
      <dgm:prSet phldrT="[Текст]"/>
      <dgm:spPr/>
      <dgm:t>
        <a:bodyPr/>
        <a:lstStyle/>
        <a:p>
          <a:r>
            <a:rPr lang="uk-UA" dirty="0" smtClean="0"/>
            <a:t>60 країн світу</a:t>
          </a:r>
          <a:endParaRPr lang="ru-RU" dirty="0"/>
        </a:p>
      </dgm:t>
    </dgm:pt>
    <dgm:pt modelId="{AB4C3CA8-BF93-4577-863A-7DE19A50B698}" type="parTrans" cxnId="{807A1DD0-1C76-46C7-B47F-E405B189F6FB}">
      <dgm:prSet/>
      <dgm:spPr/>
      <dgm:t>
        <a:bodyPr/>
        <a:lstStyle/>
        <a:p>
          <a:endParaRPr lang="ru-RU"/>
        </a:p>
      </dgm:t>
    </dgm:pt>
    <dgm:pt modelId="{E72302FB-B2C5-40E8-83F4-EBDE3A9CD2C0}" type="sibTrans" cxnId="{807A1DD0-1C76-46C7-B47F-E405B189F6FB}">
      <dgm:prSet/>
      <dgm:spPr/>
      <dgm:t>
        <a:bodyPr/>
        <a:lstStyle/>
        <a:p>
          <a:endParaRPr lang="ru-RU"/>
        </a:p>
      </dgm:t>
    </dgm:pt>
    <dgm:pt modelId="{B03291A0-EAC4-460A-92C5-54CF1CBBDA38}">
      <dgm:prSet phldrT="[Текст]"/>
      <dgm:spPr/>
      <dgm:t>
        <a:bodyPr/>
        <a:lstStyle/>
        <a:p>
          <a:r>
            <a:rPr lang="uk-UA" dirty="0" smtClean="0"/>
            <a:t>Майже 480 млн. осіб</a:t>
          </a:r>
          <a:endParaRPr lang="ru-RU" dirty="0"/>
        </a:p>
      </dgm:t>
    </dgm:pt>
    <dgm:pt modelId="{9C8793DB-E33B-43D8-AB30-6744A1192A3F}" type="parTrans" cxnId="{B6A2E67B-FF24-491E-AACF-E4AEBC7A5FF6}">
      <dgm:prSet/>
      <dgm:spPr/>
      <dgm:t>
        <a:bodyPr/>
        <a:lstStyle/>
        <a:p>
          <a:endParaRPr lang="ru-RU"/>
        </a:p>
      </dgm:t>
    </dgm:pt>
    <dgm:pt modelId="{3404423E-31B2-462D-97AF-1F2946D29BA6}" type="sibTrans" cxnId="{B6A2E67B-FF24-491E-AACF-E4AEBC7A5FF6}">
      <dgm:prSet/>
      <dgm:spPr/>
      <dgm:t>
        <a:bodyPr/>
        <a:lstStyle/>
        <a:p>
          <a:endParaRPr lang="ru-RU"/>
        </a:p>
      </dgm:t>
    </dgm:pt>
    <dgm:pt modelId="{C4E371A4-3238-40D1-AB38-FE0B7CD87200}">
      <dgm:prSet phldrT="[Текст]"/>
      <dgm:spPr/>
      <dgm:t>
        <a:bodyPr/>
        <a:lstStyle/>
        <a:p>
          <a:r>
            <a:rPr lang="uk-UA" dirty="0" err="1" smtClean="0"/>
            <a:t>Хінді</a:t>
          </a:r>
          <a:endParaRPr lang="ru-RU" dirty="0"/>
        </a:p>
      </dgm:t>
    </dgm:pt>
    <dgm:pt modelId="{24B25856-BB7C-4467-B1C9-A95266A19E99}" type="parTrans" cxnId="{A05C6F62-BD1D-48F0-B945-ED4DBBE05249}">
      <dgm:prSet/>
      <dgm:spPr/>
      <dgm:t>
        <a:bodyPr/>
        <a:lstStyle/>
        <a:p>
          <a:endParaRPr lang="ru-RU"/>
        </a:p>
      </dgm:t>
    </dgm:pt>
    <dgm:pt modelId="{3BCA823F-2663-47C1-8064-ED68A1F63975}" type="sibTrans" cxnId="{A05C6F62-BD1D-48F0-B945-ED4DBBE05249}">
      <dgm:prSet/>
      <dgm:spPr/>
      <dgm:t>
        <a:bodyPr/>
        <a:lstStyle/>
        <a:p>
          <a:endParaRPr lang="ru-RU"/>
        </a:p>
      </dgm:t>
    </dgm:pt>
    <dgm:pt modelId="{93B2EC7C-F3FF-4806-895A-E9E4A92F3A7B}">
      <dgm:prSet phldrT="[Текст]"/>
      <dgm:spPr/>
      <dgm:t>
        <a:bodyPr/>
        <a:lstStyle/>
        <a:p>
          <a:r>
            <a:rPr lang="uk-UA" dirty="0" smtClean="0"/>
            <a:t>Індія</a:t>
          </a:r>
          <a:endParaRPr lang="ru-RU" dirty="0"/>
        </a:p>
      </dgm:t>
    </dgm:pt>
    <dgm:pt modelId="{53E9E0E0-6920-449A-833E-430BEA8F2783}" type="parTrans" cxnId="{E7333A5D-B25B-4664-8C7D-F038BDA7621F}">
      <dgm:prSet/>
      <dgm:spPr/>
      <dgm:t>
        <a:bodyPr/>
        <a:lstStyle/>
        <a:p>
          <a:endParaRPr lang="ru-RU"/>
        </a:p>
      </dgm:t>
    </dgm:pt>
    <dgm:pt modelId="{1AB57506-E5CF-47BF-BDF1-D47CB8E791AC}" type="sibTrans" cxnId="{E7333A5D-B25B-4664-8C7D-F038BDA7621F}">
      <dgm:prSet/>
      <dgm:spPr/>
      <dgm:t>
        <a:bodyPr/>
        <a:lstStyle/>
        <a:p>
          <a:endParaRPr lang="ru-RU"/>
        </a:p>
      </dgm:t>
    </dgm:pt>
    <dgm:pt modelId="{259FBF6E-45F6-4EAF-B53D-B399803DAF38}">
      <dgm:prSet phldrT="[Текст]"/>
      <dgm:spPr/>
      <dgm:t>
        <a:bodyPr/>
        <a:lstStyle/>
        <a:p>
          <a:r>
            <a:rPr lang="uk-UA" dirty="0" smtClean="0"/>
            <a:t>Спілкуються 440 млн. осіб</a:t>
          </a:r>
          <a:endParaRPr lang="ru-RU" dirty="0"/>
        </a:p>
      </dgm:t>
    </dgm:pt>
    <dgm:pt modelId="{2F46AFF1-5B59-4BA2-A503-94A76D0A6491}" type="parTrans" cxnId="{CADDBCE2-36AA-44A9-B3C2-3B498CD6E82B}">
      <dgm:prSet/>
      <dgm:spPr/>
      <dgm:t>
        <a:bodyPr/>
        <a:lstStyle/>
        <a:p>
          <a:endParaRPr lang="ru-RU"/>
        </a:p>
      </dgm:t>
    </dgm:pt>
    <dgm:pt modelId="{DF207F80-6708-4652-B5F6-A3B4D13713EF}" type="sibTrans" cxnId="{CADDBCE2-36AA-44A9-B3C2-3B498CD6E82B}">
      <dgm:prSet/>
      <dgm:spPr/>
      <dgm:t>
        <a:bodyPr/>
        <a:lstStyle/>
        <a:p>
          <a:endParaRPr lang="ru-RU"/>
        </a:p>
      </dgm:t>
    </dgm:pt>
    <dgm:pt modelId="{2EBBC274-DF17-4254-8749-F9D4B15814B5}">
      <dgm:prSet/>
      <dgm:spPr/>
      <dgm:t>
        <a:bodyPr/>
        <a:lstStyle/>
        <a:p>
          <a:r>
            <a:rPr lang="uk-UA" dirty="0" smtClean="0"/>
            <a:t>Іспанська</a:t>
          </a:r>
          <a:endParaRPr lang="ru-RU" dirty="0"/>
        </a:p>
      </dgm:t>
    </dgm:pt>
    <dgm:pt modelId="{E2D8C7BB-A777-425D-A492-A502B46C469D}" type="parTrans" cxnId="{48BE106F-6D3B-47BD-9B44-9CEE49BF0907}">
      <dgm:prSet/>
      <dgm:spPr/>
      <dgm:t>
        <a:bodyPr/>
        <a:lstStyle/>
        <a:p>
          <a:endParaRPr lang="ru-RU"/>
        </a:p>
      </dgm:t>
    </dgm:pt>
    <dgm:pt modelId="{33F3B4B1-57E5-4D1D-8627-74D34BC536E5}" type="sibTrans" cxnId="{48BE106F-6D3B-47BD-9B44-9CEE49BF0907}">
      <dgm:prSet/>
      <dgm:spPr/>
      <dgm:t>
        <a:bodyPr/>
        <a:lstStyle/>
        <a:p>
          <a:endParaRPr lang="ru-RU"/>
        </a:p>
      </dgm:t>
    </dgm:pt>
    <dgm:pt modelId="{E45BE9FF-A889-4807-86B8-4F41DE647C2B}">
      <dgm:prSet/>
      <dgm:spPr/>
      <dgm:t>
        <a:bodyPr/>
        <a:lstStyle/>
        <a:p>
          <a:r>
            <a:rPr lang="uk-UA" dirty="0" smtClean="0"/>
            <a:t>20 країн світу</a:t>
          </a:r>
          <a:endParaRPr lang="ru-RU" dirty="0"/>
        </a:p>
      </dgm:t>
    </dgm:pt>
    <dgm:pt modelId="{93CE69B8-4C5F-4A4D-9E85-575709AA4E30}" type="parTrans" cxnId="{CFDDD7DC-A2BD-4E47-8F32-7C9BA72CA2A9}">
      <dgm:prSet/>
      <dgm:spPr/>
      <dgm:t>
        <a:bodyPr/>
        <a:lstStyle/>
        <a:p>
          <a:endParaRPr lang="ru-RU"/>
        </a:p>
      </dgm:t>
    </dgm:pt>
    <dgm:pt modelId="{C06BDF42-E38B-48B7-9D16-576CEB751A42}" type="sibTrans" cxnId="{CFDDD7DC-A2BD-4E47-8F32-7C9BA72CA2A9}">
      <dgm:prSet/>
      <dgm:spPr/>
      <dgm:t>
        <a:bodyPr/>
        <a:lstStyle/>
        <a:p>
          <a:endParaRPr lang="ru-RU"/>
        </a:p>
      </dgm:t>
    </dgm:pt>
    <dgm:pt modelId="{56F86DFD-C2AF-4892-BB22-62070DE5A6DB}">
      <dgm:prSet/>
      <dgm:spPr/>
      <dgm:t>
        <a:bodyPr/>
        <a:lstStyle/>
        <a:p>
          <a:r>
            <a:rPr lang="uk-UA" dirty="0" smtClean="0"/>
            <a:t>Російська</a:t>
          </a:r>
          <a:endParaRPr lang="ru-RU" dirty="0"/>
        </a:p>
      </dgm:t>
    </dgm:pt>
    <dgm:pt modelId="{4CC3A1C3-82D9-4664-ADCB-A1E0CE323CE3}" type="parTrans" cxnId="{6FDAA1F4-F936-4B52-83D8-BD4E0C0BF7D5}">
      <dgm:prSet/>
      <dgm:spPr/>
      <dgm:t>
        <a:bodyPr/>
        <a:lstStyle/>
        <a:p>
          <a:endParaRPr lang="ru-RU"/>
        </a:p>
      </dgm:t>
    </dgm:pt>
    <dgm:pt modelId="{4399D5BC-9846-4894-A4B6-10FA0BE704C1}" type="sibTrans" cxnId="{6FDAA1F4-F936-4B52-83D8-BD4E0C0BF7D5}">
      <dgm:prSet/>
      <dgm:spPr/>
      <dgm:t>
        <a:bodyPr/>
        <a:lstStyle/>
        <a:p>
          <a:endParaRPr lang="ru-RU"/>
        </a:p>
      </dgm:t>
    </dgm:pt>
    <dgm:pt modelId="{483244AD-7CBC-437C-B85D-FB962FA50845}">
      <dgm:prSet/>
      <dgm:spPr/>
      <dgm:t>
        <a:bodyPr/>
        <a:lstStyle/>
        <a:p>
          <a:r>
            <a:rPr lang="uk-UA" dirty="0" smtClean="0"/>
            <a:t>Розмовляють понад 250 млн. осіб</a:t>
          </a:r>
          <a:endParaRPr lang="ru-RU" dirty="0"/>
        </a:p>
      </dgm:t>
    </dgm:pt>
    <dgm:pt modelId="{A8835FF0-1F01-4823-B3C3-E78CE49CB5BB}" type="parTrans" cxnId="{C47585E6-9307-4A07-88E6-35FC137C0B16}">
      <dgm:prSet/>
      <dgm:spPr/>
      <dgm:t>
        <a:bodyPr/>
        <a:lstStyle/>
        <a:p>
          <a:endParaRPr lang="ru-RU"/>
        </a:p>
      </dgm:t>
    </dgm:pt>
    <dgm:pt modelId="{613B3069-B32C-42BE-BA88-1D5FA17F0773}" type="sibTrans" cxnId="{C47585E6-9307-4A07-88E6-35FC137C0B16}">
      <dgm:prSet/>
      <dgm:spPr/>
      <dgm:t>
        <a:bodyPr/>
        <a:lstStyle/>
        <a:p>
          <a:endParaRPr lang="ru-RU"/>
        </a:p>
      </dgm:t>
    </dgm:pt>
    <dgm:pt modelId="{F7FCB889-6BA2-4046-8275-167B509AA701}">
      <dgm:prSet/>
      <dgm:spPr/>
      <dgm:t>
        <a:bodyPr/>
        <a:lstStyle/>
        <a:p>
          <a:r>
            <a:rPr lang="uk-UA" dirty="0" smtClean="0"/>
            <a:t>Спілкуються 400 млн. осіб</a:t>
          </a:r>
          <a:endParaRPr lang="ru-RU" dirty="0"/>
        </a:p>
      </dgm:t>
    </dgm:pt>
    <dgm:pt modelId="{25D5CE73-27A2-406C-A30A-6F30D6103795}" type="parTrans" cxnId="{7FEB2979-B53C-4DEC-B5B5-FBC6731B55F7}">
      <dgm:prSet/>
      <dgm:spPr/>
      <dgm:t>
        <a:bodyPr/>
        <a:lstStyle/>
        <a:p>
          <a:endParaRPr lang="ru-RU"/>
        </a:p>
      </dgm:t>
    </dgm:pt>
    <dgm:pt modelId="{2D14E904-A352-43D1-A4F9-C54A33E94939}" type="sibTrans" cxnId="{7FEB2979-B53C-4DEC-B5B5-FBC6731B55F7}">
      <dgm:prSet/>
      <dgm:spPr/>
      <dgm:t>
        <a:bodyPr/>
        <a:lstStyle/>
        <a:p>
          <a:endParaRPr lang="ru-RU"/>
        </a:p>
      </dgm:t>
    </dgm:pt>
    <dgm:pt modelId="{831EFE1B-0416-4167-9A51-05AF59CE0849}" type="pres">
      <dgm:prSet presAssocID="{2F7E2D00-7FF0-44DB-974C-BF40CF05C2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C99FFA-8E5A-47D5-B6F3-8211043000EF}" type="pres">
      <dgm:prSet presAssocID="{A12A680F-DC12-402C-BD88-9E1D28BA2D68}" presName="linNode" presStyleCnt="0"/>
      <dgm:spPr/>
    </dgm:pt>
    <dgm:pt modelId="{404799B3-3460-415B-BC86-7A274489ABB3}" type="pres">
      <dgm:prSet presAssocID="{A12A680F-DC12-402C-BD88-9E1D28BA2D6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8FEA5-EBEB-4EA7-95AC-975E1FC9D3FD}" type="pres">
      <dgm:prSet presAssocID="{A12A680F-DC12-402C-BD88-9E1D28BA2D6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DC4D2-2159-4193-9677-6BD922BDF6F3}" type="pres">
      <dgm:prSet presAssocID="{7E045172-53CC-4674-9589-3563D03942AC}" presName="sp" presStyleCnt="0"/>
      <dgm:spPr/>
    </dgm:pt>
    <dgm:pt modelId="{29FE5FB3-8ADB-4E13-9A3A-1594639CE353}" type="pres">
      <dgm:prSet presAssocID="{36CC6E8B-168F-4A57-9D0D-9339B617740A}" presName="linNode" presStyleCnt="0"/>
      <dgm:spPr/>
    </dgm:pt>
    <dgm:pt modelId="{2A6F3CBE-C096-4297-81FA-5CFEA5441931}" type="pres">
      <dgm:prSet presAssocID="{36CC6E8B-168F-4A57-9D0D-9339B617740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66702-ECDA-46FB-8BE6-85523B4B44B9}" type="pres">
      <dgm:prSet presAssocID="{36CC6E8B-168F-4A57-9D0D-9339B617740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67ACD-1170-45C7-819A-B10B3E2D44BE}" type="pres">
      <dgm:prSet presAssocID="{BB271A02-55C5-4A47-A1F5-37235EC7D586}" presName="sp" presStyleCnt="0"/>
      <dgm:spPr/>
    </dgm:pt>
    <dgm:pt modelId="{9CF8A75C-4E68-4747-AFFB-A90AE64AE774}" type="pres">
      <dgm:prSet presAssocID="{C4E371A4-3238-40D1-AB38-FE0B7CD87200}" presName="linNode" presStyleCnt="0"/>
      <dgm:spPr/>
    </dgm:pt>
    <dgm:pt modelId="{C8E99C28-FD7E-474D-BA64-EF0176715478}" type="pres">
      <dgm:prSet presAssocID="{C4E371A4-3238-40D1-AB38-FE0B7CD8720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BC770-BD34-479F-A8C0-74362D0BEC07}" type="pres">
      <dgm:prSet presAssocID="{C4E371A4-3238-40D1-AB38-FE0B7CD8720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BD530-D0FF-48F4-830A-6B68585AFDED}" type="pres">
      <dgm:prSet presAssocID="{3BCA823F-2663-47C1-8064-ED68A1F63975}" presName="sp" presStyleCnt="0"/>
      <dgm:spPr/>
    </dgm:pt>
    <dgm:pt modelId="{6D736A8A-3638-4BBC-A6EA-A2CE2D0BA35F}" type="pres">
      <dgm:prSet presAssocID="{2EBBC274-DF17-4254-8749-F9D4B15814B5}" presName="linNode" presStyleCnt="0"/>
      <dgm:spPr/>
    </dgm:pt>
    <dgm:pt modelId="{3BCF5A18-BD32-4EB2-A62F-D5D3A925216E}" type="pres">
      <dgm:prSet presAssocID="{2EBBC274-DF17-4254-8749-F9D4B15814B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ED534-F43E-4063-A7DF-CCFD8C56AB77}" type="pres">
      <dgm:prSet presAssocID="{2EBBC274-DF17-4254-8749-F9D4B15814B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3A42E-03C9-4A1B-A4CF-D460FC5AC5EC}" type="pres">
      <dgm:prSet presAssocID="{33F3B4B1-57E5-4D1D-8627-74D34BC536E5}" presName="sp" presStyleCnt="0"/>
      <dgm:spPr/>
    </dgm:pt>
    <dgm:pt modelId="{D1E9D21E-EC26-4394-A170-DDA3F8FBB3C1}" type="pres">
      <dgm:prSet presAssocID="{56F86DFD-C2AF-4892-BB22-62070DE5A6DB}" presName="linNode" presStyleCnt="0"/>
      <dgm:spPr/>
    </dgm:pt>
    <dgm:pt modelId="{24229982-5F8B-4EF2-80B4-0719930673F9}" type="pres">
      <dgm:prSet presAssocID="{56F86DFD-C2AF-4892-BB22-62070DE5A6D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90BC4-B2E6-42C9-957C-9548CBE536D3}" type="pres">
      <dgm:prSet presAssocID="{56F86DFD-C2AF-4892-BB22-62070DE5A6D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C1970-3100-454B-8E61-2571D52C68F9}" type="presOf" srcId="{36CC6E8B-168F-4A57-9D0D-9339B617740A}" destId="{2A6F3CBE-C096-4297-81FA-5CFEA5441931}" srcOrd="0" destOrd="0" presId="urn:microsoft.com/office/officeart/2005/8/layout/vList5"/>
    <dgm:cxn modelId="{6F155E72-6B53-4158-8E96-53CF5E054947}" type="presOf" srcId="{93B2EC7C-F3FF-4806-895A-E9E4A92F3A7B}" destId="{3DABC770-BD34-479F-A8C0-74362D0BEC07}" srcOrd="0" destOrd="0" presId="urn:microsoft.com/office/officeart/2005/8/layout/vList5"/>
    <dgm:cxn modelId="{EFFBB8BB-13B5-4131-9F58-9F2C7B0ED8C0}" type="presOf" srcId="{C4E371A4-3238-40D1-AB38-FE0B7CD87200}" destId="{C8E99C28-FD7E-474D-BA64-EF0176715478}" srcOrd="0" destOrd="0" presId="urn:microsoft.com/office/officeart/2005/8/layout/vList5"/>
    <dgm:cxn modelId="{E7333A5D-B25B-4664-8C7D-F038BDA7621F}" srcId="{C4E371A4-3238-40D1-AB38-FE0B7CD87200}" destId="{93B2EC7C-F3FF-4806-895A-E9E4A92F3A7B}" srcOrd="0" destOrd="0" parTransId="{53E9E0E0-6920-449A-833E-430BEA8F2783}" sibTransId="{1AB57506-E5CF-47BF-BDF1-D47CB8E791AC}"/>
    <dgm:cxn modelId="{48BE106F-6D3B-47BD-9B44-9CEE49BF0907}" srcId="{2F7E2D00-7FF0-44DB-974C-BF40CF05C2D8}" destId="{2EBBC274-DF17-4254-8749-F9D4B15814B5}" srcOrd="3" destOrd="0" parTransId="{E2D8C7BB-A777-425D-A492-A502B46C469D}" sibTransId="{33F3B4B1-57E5-4D1D-8627-74D34BC536E5}"/>
    <dgm:cxn modelId="{F968534B-1ECF-492D-A038-B63CFF8D8ECF}" type="presOf" srcId="{483244AD-7CBC-437C-B85D-FB962FA50845}" destId="{00090BC4-B2E6-42C9-957C-9548CBE536D3}" srcOrd="0" destOrd="0" presId="urn:microsoft.com/office/officeart/2005/8/layout/vList5"/>
    <dgm:cxn modelId="{BCABF8C3-DBCF-4015-B46C-974730AF99B7}" type="presOf" srcId="{2C87E3B8-4E6E-445A-AE6D-32135C108FF8}" destId="{57B66702-ECDA-46FB-8BE6-85523B4B44B9}" srcOrd="0" destOrd="0" presId="urn:microsoft.com/office/officeart/2005/8/layout/vList5"/>
    <dgm:cxn modelId="{98AFB724-5845-421A-9979-58C640A1A351}" type="presOf" srcId="{56F86DFD-C2AF-4892-BB22-62070DE5A6DB}" destId="{24229982-5F8B-4EF2-80B4-0719930673F9}" srcOrd="0" destOrd="0" presId="urn:microsoft.com/office/officeart/2005/8/layout/vList5"/>
    <dgm:cxn modelId="{90641CC8-4F78-475B-A0D3-79BAFE44953F}" type="presOf" srcId="{2EBBC274-DF17-4254-8749-F9D4B15814B5}" destId="{3BCF5A18-BD32-4EB2-A62F-D5D3A925216E}" srcOrd="0" destOrd="0" presId="urn:microsoft.com/office/officeart/2005/8/layout/vList5"/>
    <dgm:cxn modelId="{B6A2E67B-FF24-491E-AACF-E4AEBC7A5FF6}" srcId="{36CC6E8B-168F-4A57-9D0D-9339B617740A}" destId="{B03291A0-EAC4-460A-92C5-54CF1CBBDA38}" srcOrd="1" destOrd="0" parTransId="{9C8793DB-E33B-43D8-AB30-6744A1192A3F}" sibTransId="{3404423E-31B2-462D-97AF-1F2946D29BA6}"/>
    <dgm:cxn modelId="{E1DD005F-F822-415D-BA3D-F15B1874C79C}" type="presOf" srcId="{259FBF6E-45F6-4EAF-B53D-B399803DAF38}" destId="{3DABC770-BD34-479F-A8C0-74362D0BEC07}" srcOrd="0" destOrd="1" presId="urn:microsoft.com/office/officeart/2005/8/layout/vList5"/>
    <dgm:cxn modelId="{2113F026-E0D3-4D8A-A3A3-8FAED0645022}" type="presOf" srcId="{A12A680F-DC12-402C-BD88-9E1D28BA2D68}" destId="{404799B3-3460-415B-BC86-7A274489ABB3}" srcOrd="0" destOrd="0" presId="urn:microsoft.com/office/officeart/2005/8/layout/vList5"/>
    <dgm:cxn modelId="{807A1DD0-1C76-46C7-B47F-E405B189F6FB}" srcId="{36CC6E8B-168F-4A57-9D0D-9339B617740A}" destId="{2C87E3B8-4E6E-445A-AE6D-32135C108FF8}" srcOrd="0" destOrd="0" parTransId="{AB4C3CA8-BF93-4577-863A-7DE19A50B698}" sibTransId="{E72302FB-B2C5-40E8-83F4-EBDE3A9CD2C0}"/>
    <dgm:cxn modelId="{91FF90A5-5C25-497F-B853-F3E2FD4BE034}" type="presOf" srcId="{2F7E2D00-7FF0-44DB-974C-BF40CF05C2D8}" destId="{831EFE1B-0416-4167-9A51-05AF59CE0849}" srcOrd="0" destOrd="0" presId="urn:microsoft.com/office/officeart/2005/8/layout/vList5"/>
    <dgm:cxn modelId="{2354CFB4-EA91-45A7-81D0-8680C6CD48B6}" type="presOf" srcId="{B03291A0-EAC4-460A-92C5-54CF1CBBDA38}" destId="{57B66702-ECDA-46FB-8BE6-85523B4B44B9}" srcOrd="0" destOrd="1" presId="urn:microsoft.com/office/officeart/2005/8/layout/vList5"/>
    <dgm:cxn modelId="{C47585E6-9307-4A07-88E6-35FC137C0B16}" srcId="{56F86DFD-C2AF-4892-BB22-62070DE5A6DB}" destId="{483244AD-7CBC-437C-B85D-FB962FA50845}" srcOrd="0" destOrd="0" parTransId="{A8835FF0-1F01-4823-B3C3-E78CE49CB5BB}" sibTransId="{613B3069-B32C-42BE-BA88-1D5FA17F0773}"/>
    <dgm:cxn modelId="{2278C6D7-24C4-4D5C-AD91-4D6345FA0CD6}" srcId="{A12A680F-DC12-402C-BD88-9E1D28BA2D68}" destId="{B63A6528-AA11-4E2A-BB44-22E8AEC03274}" srcOrd="1" destOrd="0" parTransId="{6C6A3C8D-C35B-4B79-A469-76A689F5779F}" sibTransId="{908EF6DF-4367-4BBE-9ACC-9755E21B8CB8}"/>
    <dgm:cxn modelId="{9E90DE49-210C-4AA0-8145-D15092A7F12B}" type="presOf" srcId="{F7FCB889-6BA2-4046-8275-167B509AA701}" destId="{C42ED534-F43E-4063-A7DF-CCFD8C56AB77}" srcOrd="0" destOrd="1" presId="urn:microsoft.com/office/officeart/2005/8/layout/vList5"/>
    <dgm:cxn modelId="{7FEB2979-B53C-4DEC-B5B5-FBC6731B55F7}" srcId="{2EBBC274-DF17-4254-8749-F9D4B15814B5}" destId="{F7FCB889-6BA2-4046-8275-167B509AA701}" srcOrd="1" destOrd="0" parTransId="{25D5CE73-27A2-406C-A30A-6F30D6103795}" sibTransId="{2D14E904-A352-43D1-A4F9-C54A33E94939}"/>
    <dgm:cxn modelId="{6FDAA1F4-F936-4B52-83D8-BD4E0C0BF7D5}" srcId="{2F7E2D00-7FF0-44DB-974C-BF40CF05C2D8}" destId="{56F86DFD-C2AF-4892-BB22-62070DE5A6DB}" srcOrd="4" destOrd="0" parTransId="{4CC3A1C3-82D9-4664-ADCB-A1E0CE323CE3}" sibTransId="{4399D5BC-9846-4894-A4B6-10FA0BE704C1}"/>
    <dgm:cxn modelId="{CA714971-A2FA-4E8E-81BF-507C4291E571}" srcId="{2F7E2D00-7FF0-44DB-974C-BF40CF05C2D8}" destId="{A12A680F-DC12-402C-BD88-9E1D28BA2D68}" srcOrd="0" destOrd="0" parTransId="{B0FBA9B6-F73F-44D3-9264-441D129C3AE4}" sibTransId="{7E045172-53CC-4674-9589-3563D03942AC}"/>
    <dgm:cxn modelId="{790C5053-AE1A-470C-BE84-EBF1D7AB1873}" type="presOf" srcId="{B63A6528-AA11-4E2A-BB44-22E8AEC03274}" destId="{3108FEA5-EBEB-4EA7-95AC-975E1FC9D3FD}" srcOrd="0" destOrd="1" presId="urn:microsoft.com/office/officeart/2005/8/layout/vList5"/>
    <dgm:cxn modelId="{CADDBCE2-36AA-44A9-B3C2-3B498CD6E82B}" srcId="{C4E371A4-3238-40D1-AB38-FE0B7CD87200}" destId="{259FBF6E-45F6-4EAF-B53D-B399803DAF38}" srcOrd="1" destOrd="0" parTransId="{2F46AFF1-5B59-4BA2-A503-94A76D0A6491}" sibTransId="{DF207F80-6708-4652-B5F6-A3B4D13713EF}"/>
    <dgm:cxn modelId="{CFDDD7DC-A2BD-4E47-8F32-7C9BA72CA2A9}" srcId="{2EBBC274-DF17-4254-8749-F9D4B15814B5}" destId="{E45BE9FF-A889-4807-86B8-4F41DE647C2B}" srcOrd="0" destOrd="0" parTransId="{93CE69B8-4C5F-4A4D-9E85-575709AA4E30}" sibTransId="{C06BDF42-E38B-48B7-9D16-576CEB751A42}"/>
    <dgm:cxn modelId="{870918CE-813F-44F7-8DC9-C68BD63D00E5}" srcId="{2F7E2D00-7FF0-44DB-974C-BF40CF05C2D8}" destId="{36CC6E8B-168F-4A57-9D0D-9339B617740A}" srcOrd="1" destOrd="0" parTransId="{A0492AD5-3D58-4641-BE38-B10B6D06739C}" sibTransId="{BB271A02-55C5-4A47-A1F5-37235EC7D586}"/>
    <dgm:cxn modelId="{BFBE0016-3155-4715-AEFF-8D4CA23DF749}" type="presOf" srcId="{E45BE9FF-A889-4807-86B8-4F41DE647C2B}" destId="{C42ED534-F43E-4063-A7DF-CCFD8C56AB77}" srcOrd="0" destOrd="0" presId="urn:microsoft.com/office/officeart/2005/8/layout/vList5"/>
    <dgm:cxn modelId="{455F4CF3-DFC3-46F1-9FC8-BABC97BF9B56}" type="presOf" srcId="{849ABD8B-DD57-4CED-AA6E-F48FA52C66AF}" destId="{3108FEA5-EBEB-4EA7-95AC-975E1FC9D3FD}" srcOrd="0" destOrd="0" presId="urn:microsoft.com/office/officeart/2005/8/layout/vList5"/>
    <dgm:cxn modelId="{7265D19E-F733-4E87-BD5E-D32D82938AC0}" srcId="{A12A680F-DC12-402C-BD88-9E1D28BA2D68}" destId="{849ABD8B-DD57-4CED-AA6E-F48FA52C66AF}" srcOrd="0" destOrd="0" parTransId="{844A3BA3-AB6A-44F5-BCDA-EC712BABC583}" sibTransId="{5A84AC67-D211-4072-A61F-EBBC17CE648C}"/>
    <dgm:cxn modelId="{A05C6F62-BD1D-48F0-B945-ED4DBBE05249}" srcId="{2F7E2D00-7FF0-44DB-974C-BF40CF05C2D8}" destId="{C4E371A4-3238-40D1-AB38-FE0B7CD87200}" srcOrd="2" destOrd="0" parTransId="{24B25856-BB7C-4467-B1C9-A95266A19E99}" sibTransId="{3BCA823F-2663-47C1-8064-ED68A1F63975}"/>
    <dgm:cxn modelId="{81482DAA-70F1-4E83-8E70-5DB392D81BF3}" type="presParOf" srcId="{831EFE1B-0416-4167-9A51-05AF59CE0849}" destId="{B1C99FFA-8E5A-47D5-B6F3-8211043000EF}" srcOrd="0" destOrd="0" presId="urn:microsoft.com/office/officeart/2005/8/layout/vList5"/>
    <dgm:cxn modelId="{DB238CCC-5F16-41AF-A25C-13F31D0ABE9F}" type="presParOf" srcId="{B1C99FFA-8E5A-47D5-B6F3-8211043000EF}" destId="{404799B3-3460-415B-BC86-7A274489ABB3}" srcOrd="0" destOrd="0" presId="urn:microsoft.com/office/officeart/2005/8/layout/vList5"/>
    <dgm:cxn modelId="{6029CDDF-2479-4122-886D-58E6C8A5EEDF}" type="presParOf" srcId="{B1C99FFA-8E5A-47D5-B6F3-8211043000EF}" destId="{3108FEA5-EBEB-4EA7-95AC-975E1FC9D3FD}" srcOrd="1" destOrd="0" presId="urn:microsoft.com/office/officeart/2005/8/layout/vList5"/>
    <dgm:cxn modelId="{0425D05F-FF85-417F-B063-2A520EC9F850}" type="presParOf" srcId="{831EFE1B-0416-4167-9A51-05AF59CE0849}" destId="{13DDC4D2-2159-4193-9677-6BD922BDF6F3}" srcOrd="1" destOrd="0" presId="urn:microsoft.com/office/officeart/2005/8/layout/vList5"/>
    <dgm:cxn modelId="{7C34DCDD-7063-4657-A545-4C110CF81D90}" type="presParOf" srcId="{831EFE1B-0416-4167-9A51-05AF59CE0849}" destId="{29FE5FB3-8ADB-4E13-9A3A-1594639CE353}" srcOrd="2" destOrd="0" presId="urn:microsoft.com/office/officeart/2005/8/layout/vList5"/>
    <dgm:cxn modelId="{5F3BF8DB-2CB7-40FA-94C3-7D98C4E99D51}" type="presParOf" srcId="{29FE5FB3-8ADB-4E13-9A3A-1594639CE353}" destId="{2A6F3CBE-C096-4297-81FA-5CFEA5441931}" srcOrd="0" destOrd="0" presId="urn:microsoft.com/office/officeart/2005/8/layout/vList5"/>
    <dgm:cxn modelId="{65E368F8-5F7D-4667-AE66-4E30A0D2F8EE}" type="presParOf" srcId="{29FE5FB3-8ADB-4E13-9A3A-1594639CE353}" destId="{57B66702-ECDA-46FB-8BE6-85523B4B44B9}" srcOrd="1" destOrd="0" presId="urn:microsoft.com/office/officeart/2005/8/layout/vList5"/>
    <dgm:cxn modelId="{A8730C9D-349E-474F-A7C2-35EFCADE789C}" type="presParOf" srcId="{831EFE1B-0416-4167-9A51-05AF59CE0849}" destId="{78767ACD-1170-45C7-819A-B10B3E2D44BE}" srcOrd="3" destOrd="0" presId="urn:microsoft.com/office/officeart/2005/8/layout/vList5"/>
    <dgm:cxn modelId="{935445BA-9358-45BB-9F6D-21360B3E268C}" type="presParOf" srcId="{831EFE1B-0416-4167-9A51-05AF59CE0849}" destId="{9CF8A75C-4E68-4747-AFFB-A90AE64AE774}" srcOrd="4" destOrd="0" presId="urn:microsoft.com/office/officeart/2005/8/layout/vList5"/>
    <dgm:cxn modelId="{3929D080-765B-4A94-8018-AA52821E6E23}" type="presParOf" srcId="{9CF8A75C-4E68-4747-AFFB-A90AE64AE774}" destId="{C8E99C28-FD7E-474D-BA64-EF0176715478}" srcOrd="0" destOrd="0" presId="urn:microsoft.com/office/officeart/2005/8/layout/vList5"/>
    <dgm:cxn modelId="{47E642EC-4562-490B-BEDF-E37BF195EF32}" type="presParOf" srcId="{9CF8A75C-4E68-4747-AFFB-A90AE64AE774}" destId="{3DABC770-BD34-479F-A8C0-74362D0BEC07}" srcOrd="1" destOrd="0" presId="urn:microsoft.com/office/officeart/2005/8/layout/vList5"/>
    <dgm:cxn modelId="{597ECAC4-AD15-4B81-AFA2-52A6553FA940}" type="presParOf" srcId="{831EFE1B-0416-4167-9A51-05AF59CE0849}" destId="{E56BD530-D0FF-48F4-830A-6B68585AFDED}" srcOrd="5" destOrd="0" presId="urn:microsoft.com/office/officeart/2005/8/layout/vList5"/>
    <dgm:cxn modelId="{DE7AE6DC-889E-42AB-BAB0-6D22451A255A}" type="presParOf" srcId="{831EFE1B-0416-4167-9A51-05AF59CE0849}" destId="{6D736A8A-3638-4BBC-A6EA-A2CE2D0BA35F}" srcOrd="6" destOrd="0" presId="urn:microsoft.com/office/officeart/2005/8/layout/vList5"/>
    <dgm:cxn modelId="{43A7D2C4-C6EC-4710-98D4-C46FFF47E565}" type="presParOf" srcId="{6D736A8A-3638-4BBC-A6EA-A2CE2D0BA35F}" destId="{3BCF5A18-BD32-4EB2-A62F-D5D3A925216E}" srcOrd="0" destOrd="0" presId="urn:microsoft.com/office/officeart/2005/8/layout/vList5"/>
    <dgm:cxn modelId="{2899AC6F-5C1E-46B3-A439-59AEA1E48A78}" type="presParOf" srcId="{6D736A8A-3638-4BBC-A6EA-A2CE2D0BA35F}" destId="{C42ED534-F43E-4063-A7DF-CCFD8C56AB77}" srcOrd="1" destOrd="0" presId="urn:microsoft.com/office/officeart/2005/8/layout/vList5"/>
    <dgm:cxn modelId="{63EB0298-99D0-4130-9001-9DD1C877447E}" type="presParOf" srcId="{831EFE1B-0416-4167-9A51-05AF59CE0849}" destId="{8E03A42E-03C9-4A1B-A4CF-D460FC5AC5EC}" srcOrd="7" destOrd="0" presId="urn:microsoft.com/office/officeart/2005/8/layout/vList5"/>
    <dgm:cxn modelId="{8E3896CA-6038-441A-855B-09DB60F45A26}" type="presParOf" srcId="{831EFE1B-0416-4167-9A51-05AF59CE0849}" destId="{D1E9D21E-EC26-4394-A170-DDA3F8FBB3C1}" srcOrd="8" destOrd="0" presId="urn:microsoft.com/office/officeart/2005/8/layout/vList5"/>
    <dgm:cxn modelId="{F0CE5C9E-5895-472B-B9ED-A64524ED0D57}" type="presParOf" srcId="{D1E9D21E-EC26-4394-A170-DDA3F8FBB3C1}" destId="{24229982-5F8B-4EF2-80B4-0719930673F9}" srcOrd="0" destOrd="0" presId="urn:microsoft.com/office/officeart/2005/8/layout/vList5"/>
    <dgm:cxn modelId="{9E34A18A-0A70-4002-AF00-FB7FD372E2DA}" type="presParOf" srcId="{D1E9D21E-EC26-4394-A170-DDA3F8FBB3C1}" destId="{00090BC4-B2E6-42C9-957C-9548CBE536D3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7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5.xls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1285884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населення</a:t>
            </a:r>
            <a:endParaRPr lang="ru-RU" sz="66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00562" y="4643446"/>
            <a:ext cx="4316162" cy="17526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Підготувала викладач географії </a:t>
            </a:r>
          </a:p>
          <a:p>
            <a:r>
              <a:rPr lang="uk-UA" dirty="0" smtClean="0"/>
              <a:t>ДНЗ </a:t>
            </a:r>
            <a:r>
              <a:rPr lang="uk-UA" dirty="0" smtClean="0"/>
              <a:t>“</a:t>
            </a:r>
            <a:r>
              <a:rPr lang="en-US" dirty="0" smtClean="0"/>
              <a:t> </a:t>
            </a:r>
            <a:r>
              <a:rPr lang="uk-UA" dirty="0" smtClean="0"/>
              <a:t>Уманський </a:t>
            </a:r>
            <a:r>
              <a:rPr lang="uk-UA" dirty="0" smtClean="0"/>
              <a:t>ПЛ” Загребнюк Н.А.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3810000" cy="238125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Мои рисунки\Население\8271ffdba844261c52cc50464fed8be6.n8271ffdba844261c52cc50464fed8be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643315"/>
            <a:ext cx="4357686" cy="340771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softEdge rad="317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214282" y="214290"/>
          <a:ext cx="8429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6000" b="1" dirty="0" smtClean="0"/>
              <a:t>Релігійна структура</a:t>
            </a:r>
            <a:endParaRPr lang="ru-RU" sz="6000" b="1" dirty="0" smtClean="0"/>
          </a:p>
        </p:txBody>
      </p:sp>
      <p:pic>
        <p:nvPicPr>
          <p:cNvPr id="9219" name="Содержимое 3" descr="_Picture_file_path_3622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205038"/>
            <a:ext cx="2663825" cy="3810000"/>
          </a:xfrm>
          <a:ln w="57150">
            <a:solidFill>
              <a:srgbClr val="002060"/>
            </a:solidFill>
          </a:ln>
        </p:spPr>
      </p:pic>
      <p:pic>
        <p:nvPicPr>
          <p:cNvPr id="9220" name="Рисунок 4" descr="Mariupol_2007_(133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205038"/>
            <a:ext cx="2520950" cy="3840162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221" name="Рисунок 5" descr="41843716_8648854_74Budd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205038"/>
            <a:ext cx="2808288" cy="386080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85720" y="357166"/>
            <a:ext cx="2533680" cy="61436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200" b="1" i="1" dirty="0" err="1" smtClean="0">
                <a:solidFill>
                  <a:srgbClr val="0070C0"/>
                </a:solidFill>
              </a:rPr>
              <a:t>Релігія</a:t>
            </a:r>
            <a:r>
              <a:rPr lang="ru-RU" dirty="0" smtClean="0"/>
              <a:t> </a:t>
            </a:r>
            <a:r>
              <a:rPr lang="ru-RU" sz="2400" b="1" dirty="0" smtClean="0"/>
              <a:t>—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світогляд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світовідчуття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відповідна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поведінка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ґрунтується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вірі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існування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надприродного</a:t>
            </a:r>
            <a:r>
              <a:rPr lang="ru-RU" sz="2400" b="1" dirty="0" smtClean="0"/>
              <a:t>. Для </a:t>
            </a:r>
            <a:r>
              <a:rPr lang="ru-RU" sz="2400" b="1" dirty="0" err="1" smtClean="0"/>
              <a:t>суспільства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релігія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об’єднанням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загальнолюдських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цінностей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 норм, </a:t>
            </a:r>
            <a:r>
              <a:rPr lang="ru-RU" sz="2400" b="1" dirty="0" err="1" smtClean="0"/>
              <a:t>невід’ємною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культури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окремої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етносу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цілому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007" b="8007"/>
          <a:stretch>
            <a:fillRect/>
          </a:stretch>
        </p:blipFill>
        <p:spPr bwMode="auto">
          <a:xfrm rot="420000">
            <a:off x="3485793" y="1159180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00976" cy="700070"/>
          </a:xfrm>
        </p:spPr>
        <p:txBody>
          <a:bodyPr/>
          <a:lstStyle/>
          <a:p>
            <a:pPr algn="ctr"/>
            <a:r>
              <a:rPr lang="ru-RU" sz="6000" b="1" dirty="0" err="1" smtClean="0">
                <a:solidFill>
                  <a:srgbClr val="0070C0"/>
                </a:solidFill>
                <a:latin typeface="+mn-lt"/>
              </a:rPr>
              <a:t>Християнство</a:t>
            </a:r>
            <a:endParaRPr lang="ru-RU" sz="6000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8131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— </a:t>
            </a:r>
            <a:r>
              <a:rPr lang="ru-RU" b="1" dirty="0" err="1" smtClean="0"/>
              <a:t>релігія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базується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вірі</a:t>
            </a:r>
            <a:r>
              <a:rPr lang="ru-RU" b="1" dirty="0" smtClean="0"/>
              <a:t> в </a:t>
            </a:r>
            <a:r>
              <a:rPr lang="ru-RU" b="1" dirty="0" err="1" smtClean="0"/>
              <a:t>Ісуса</a:t>
            </a:r>
            <a:r>
              <a:rPr lang="ru-RU" b="1" dirty="0" smtClean="0"/>
              <a:t> Христа. </a:t>
            </a: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положення</a:t>
            </a:r>
            <a:r>
              <a:rPr lang="ru-RU" b="1" dirty="0" smtClean="0"/>
              <a:t> </a:t>
            </a:r>
            <a:r>
              <a:rPr lang="ru-RU" b="1" dirty="0" err="1" smtClean="0"/>
              <a:t>християнства</a:t>
            </a:r>
            <a:r>
              <a:rPr lang="ru-RU" b="1" dirty="0" smtClean="0"/>
              <a:t> (</a:t>
            </a:r>
            <a:r>
              <a:rPr lang="ru-RU" b="1" dirty="0" err="1" smtClean="0"/>
              <a:t>догми</a:t>
            </a:r>
            <a:r>
              <a:rPr lang="ru-RU" b="1" dirty="0" smtClean="0"/>
              <a:t>) </a:t>
            </a:r>
            <a:r>
              <a:rPr lang="ru-RU" b="1" dirty="0" err="1" smtClean="0"/>
              <a:t>сформульовані</a:t>
            </a:r>
            <a:r>
              <a:rPr lang="ru-RU" b="1" dirty="0" smtClean="0"/>
              <a:t> в </a:t>
            </a:r>
            <a:r>
              <a:rPr lang="ru-RU" b="1" dirty="0" err="1" smtClean="0"/>
              <a:t>Біблії</a:t>
            </a:r>
            <a:r>
              <a:rPr lang="ru-RU" b="1" dirty="0" smtClean="0"/>
              <a:t> та постановах </a:t>
            </a:r>
            <a:r>
              <a:rPr lang="ru-RU" b="1" dirty="0" err="1" smtClean="0"/>
              <a:t>Вселенських</a:t>
            </a:r>
            <a:r>
              <a:rPr lang="ru-RU" b="1" dirty="0" smtClean="0"/>
              <a:t> </a:t>
            </a:r>
            <a:r>
              <a:rPr lang="ru-RU" b="1" dirty="0" err="1" smtClean="0"/>
              <a:t>соборів</a:t>
            </a:r>
            <a:r>
              <a:rPr lang="ru-RU" b="1" dirty="0" smtClean="0"/>
              <a:t>. </a:t>
            </a:r>
            <a:r>
              <a:rPr lang="ru-RU" b="1" dirty="0" err="1" smtClean="0"/>
              <a:t>Центральне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посідає</a:t>
            </a:r>
            <a:r>
              <a:rPr lang="ru-RU" b="1" dirty="0" smtClean="0"/>
              <a:t> догма </a:t>
            </a:r>
            <a:r>
              <a:rPr lang="ru-RU" b="1" dirty="0" err="1" smtClean="0"/>
              <a:t>воскресіння</a:t>
            </a:r>
            <a:r>
              <a:rPr lang="ru-RU" b="1" dirty="0" smtClean="0"/>
              <a:t> </a:t>
            </a:r>
            <a:r>
              <a:rPr lang="ru-RU" b="1" dirty="0" err="1" smtClean="0"/>
              <a:t>Ісуса</a:t>
            </a:r>
            <a:r>
              <a:rPr lang="ru-RU" b="1" dirty="0" smtClean="0"/>
              <a:t> Христа. </a:t>
            </a:r>
            <a:r>
              <a:rPr lang="ru-RU" b="1" dirty="0" err="1" smtClean="0"/>
              <a:t>Усі</a:t>
            </a:r>
            <a:r>
              <a:rPr lang="ru-RU" b="1" dirty="0" smtClean="0"/>
              <a:t> три </a:t>
            </a:r>
            <a:r>
              <a:rPr lang="ru-RU" b="1" dirty="0" err="1" smtClean="0"/>
              <a:t>гілки</a:t>
            </a:r>
            <a:r>
              <a:rPr lang="ru-RU" b="1" dirty="0" smtClean="0"/>
              <a:t> </a:t>
            </a:r>
            <a:r>
              <a:rPr lang="ru-RU" b="1" dirty="0" err="1" smtClean="0"/>
              <a:t>християнства</a:t>
            </a:r>
            <a:r>
              <a:rPr lang="ru-RU" b="1" dirty="0" smtClean="0"/>
              <a:t> — </a:t>
            </a:r>
            <a:r>
              <a:rPr lang="ru-RU" b="1" i="1" dirty="0" smtClean="0">
                <a:solidFill>
                  <a:srgbClr val="0070C0"/>
                </a:solidFill>
              </a:rPr>
              <a:t>католицизм, </a:t>
            </a:r>
            <a:r>
              <a:rPr lang="ru-RU" b="1" i="1" dirty="0" err="1" smtClean="0">
                <a:solidFill>
                  <a:srgbClr val="0070C0"/>
                </a:solidFill>
              </a:rPr>
              <a:t>православ’я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і</a:t>
            </a:r>
            <a:r>
              <a:rPr lang="ru-RU" b="1" i="1" dirty="0" smtClean="0">
                <a:solidFill>
                  <a:srgbClr val="0070C0"/>
                </a:solidFill>
              </a:rPr>
              <a:t> протестантизм </a:t>
            </a:r>
            <a:r>
              <a:rPr lang="ru-RU" b="1" dirty="0" smtClean="0"/>
              <a:t>— </a:t>
            </a:r>
            <a:r>
              <a:rPr lang="ru-RU" b="1" dirty="0" err="1" smtClean="0"/>
              <a:t>об’єднують</a:t>
            </a:r>
            <a:r>
              <a:rPr lang="ru-RU" b="1" dirty="0" smtClean="0"/>
              <a:t> </a:t>
            </a:r>
            <a:r>
              <a:rPr lang="ru-RU" b="1" dirty="0" err="1" smtClean="0"/>
              <a:t>близько</a:t>
            </a:r>
            <a:r>
              <a:rPr lang="ru-RU" b="1" dirty="0" smtClean="0"/>
              <a:t> 2 </a:t>
            </a:r>
            <a:r>
              <a:rPr lang="ru-RU" b="1" dirty="0" err="1" smtClean="0"/>
              <a:t>мільярдів</a:t>
            </a:r>
            <a:r>
              <a:rPr lang="ru-RU" b="1" dirty="0" smtClean="0"/>
              <a:t> </a:t>
            </a:r>
            <a:r>
              <a:rPr lang="ru-RU" b="1" dirty="0" err="1" smtClean="0"/>
              <a:t>вірян</a:t>
            </a:r>
            <a:r>
              <a:rPr lang="ru-RU" b="1" dirty="0" smtClean="0"/>
              <a:t> у </a:t>
            </a:r>
            <a:r>
              <a:rPr lang="ru-RU" b="1" dirty="0" err="1" smtClean="0"/>
              <a:t>всьому</a:t>
            </a:r>
            <a:r>
              <a:rPr lang="ru-RU" b="1" dirty="0" smtClean="0"/>
              <a:t> </a:t>
            </a:r>
            <a:r>
              <a:rPr lang="ru-RU" b="1" dirty="0" err="1" smtClean="0"/>
              <a:t>світі</a:t>
            </a:r>
            <a:endParaRPr lang="ru-RU" b="1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2714644" cy="4079383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43852" cy="107154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latin typeface="+mn-lt"/>
              </a:rPr>
              <a:t>Іслам</a:t>
            </a:r>
            <a:r>
              <a:rPr lang="ru-RU" sz="4800" b="1" dirty="0" smtClean="0">
                <a:latin typeface="+mn-lt"/>
              </a:rPr>
              <a:t> </a:t>
            </a:r>
            <a:r>
              <a:rPr lang="ru-RU" sz="4800" b="1" dirty="0" err="1" smtClean="0">
                <a:latin typeface="+mn-lt"/>
              </a:rPr>
              <a:t>або</a:t>
            </a:r>
            <a:r>
              <a:rPr lang="ru-RU" sz="4800" b="1" dirty="0" smtClean="0">
                <a:latin typeface="+mn-lt"/>
              </a:rPr>
              <a:t> мусульманство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9155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000" b="1" dirty="0" smtClean="0"/>
              <a:t> (</a:t>
            </a:r>
            <a:r>
              <a:rPr lang="ru-RU" sz="4000" b="1" dirty="0" err="1" smtClean="0"/>
              <a:t>від</a:t>
            </a:r>
            <a:r>
              <a:rPr lang="ru-RU" sz="4000" b="1" dirty="0" smtClean="0"/>
              <a:t> араб. </a:t>
            </a:r>
            <a:r>
              <a:rPr lang="ru-RU" sz="4000" b="1" dirty="0" err="1" smtClean="0"/>
              <a:t>покірність</a:t>
            </a:r>
            <a:r>
              <a:rPr lang="ru-RU" sz="4000" b="1" dirty="0" smtClean="0"/>
              <a:t>), </a:t>
            </a:r>
            <a:r>
              <a:rPr lang="ru-RU" sz="4000" b="1" dirty="0" err="1" smtClean="0"/>
              <a:t>або</a:t>
            </a:r>
            <a:r>
              <a:rPr lang="ru-RU" sz="4000" b="1" dirty="0" smtClean="0"/>
              <a:t> мусульманство, — </a:t>
            </a:r>
            <a:r>
              <a:rPr lang="ru-RU" sz="4000" b="1" dirty="0" err="1" smtClean="0"/>
              <a:t>релігія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що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базується</a:t>
            </a:r>
            <a:r>
              <a:rPr lang="ru-RU" sz="4000" b="1" dirty="0" smtClean="0"/>
              <a:t> на </a:t>
            </a:r>
            <a:r>
              <a:rPr lang="ru-RU" sz="4000" b="1" dirty="0" err="1" smtClean="0"/>
              <a:t>вірі</a:t>
            </a:r>
            <a:r>
              <a:rPr lang="ru-RU" sz="4000" b="1" dirty="0" smtClean="0"/>
              <a:t> в </a:t>
            </a:r>
            <a:r>
              <a:rPr lang="ru-RU" sz="4000" b="1" dirty="0" err="1" smtClean="0"/>
              <a:t>єдиного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всемогутнього</a:t>
            </a:r>
            <a:r>
              <a:rPr lang="ru-RU" sz="4000" b="1" dirty="0" smtClean="0"/>
              <a:t> бога Аллаха </a:t>
            </a:r>
            <a:r>
              <a:rPr lang="ru-RU" sz="4000" b="1" dirty="0" err="1" smtClean="0"/>
              <a:t>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його</a:t>
            </a:r>
            <a:r>
              <a:rPr lang="ru-RU" sz="4000" b="1" dirty="0" smtClean="0"/>
              <a:t> пророка-посланника Мухаммеда (</a:t>
            </a:r>
            <a:r>
              <a:rPr lang="ru-RU" sz="4000" b="1" dirty="0" err="1" smtClean="0"/>
              <a:t>або</a:t>
            </a:r>
            <a:r>
              <a:rPr lang="ru-RU" sz="4000" b="1" dirty="0" smtClean="0"/>
              <a:t> Магомета, </a:t>
            </a:r>
            <a:r>
              <a:rPr lang="ru-RU" sz="4000" b="1" dirty="0" err="1" smtClean="0"/>
              <a:t>звідки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ще</a:t>
            </a:r>
            <a:r>
              <a:rPr lang="ru-RU" sz="4000" b="1" dirty="0" smtClean="0"/>
              <a:t> одна </a:t>
            </a:r>
            <a:r>
              <a:rPr lang="ru-RU" sz="4000" b="1" dirty="0" err="1" smtClean="0"/>
              <a:t>назва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релігії</a:t>
            </a:r>
            <a:r>
              <a:rPr lang="ru-RU" sz="4000" b="1" dirty="0" smtClean="0"/>
              <a:t> — магометанство). У </a:t>
            </a:r>
            <a:r>
              <a:rPr lang="ru-RU" sz="4000" b="1" dirty="0" err="1" smtClean="0"/>
              <a:t>цій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релігії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виділяються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дві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основні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течії</a:t>
            </a:r>
            <a:r>
              <a:rPr lang="ru-RU" sz="4000" b="1" dirty="0" smtClean="0"/>
              <a:t> — </a:t>
            </a:r>
            <a:r>
              <a:rPr lang="ru-RU" sz="4000" b="1" dirty="0" err="1" smtClean="0"/>
              <a:t>сунізм</a:t>
            </a:r>
            <a:r>
              <a:rPr lang="ru-RU" sz="4000" b="1" dirty="0" smtClean="0"/>
              <a:t> та </a:t>
            </a:r>
            <a:r>
              <a:rPr lang="ru-RU" sz="4000" b="1" dirty="0" err="1" smtClean="0"/>
              <a:t>шиїзм</a:t>
            </a:r>
            <a:r>
              <a:rPr lang="ru-RU" sz="4000" b="1" dirty="0" smtClean="0"/>
              <a:t>. </a:t>
            </a:r>
            <a:r>
              <a:rPr lang="ru-RU" sz="4000" b="1" dirty="0" err="1" smtClean="0"/>
              <a:t>Найбільше</a:t>
            </a:r>
            <a:r>
              <a:rPr lang="ru-RU" sz="4000" b="1" dirty="0" smtClean="0"/>
              <a:t> мусульман </a:t>
            </a:r>
            <a:r>
              <a:rPr lang="ru-RU" sz="4000" b="1" dirty="0" err="1" smtClean="0"/>
              <a:t>мешкає</a:t>
            </a:r>
            <a:r>
              <a:rPr lang="ru-RU" sz="4000" b="1" dirty="0" smtClean="0"/>
              <a:t> в </a:t>
            </a:r>
            <a:r>
              <a:rPr lang="ru-RU" sz="4000" b="1" dirty="0" err="1" smtClean="0"/>
              <a:t>Азії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Африці</a:t>
            </a:r>
            <a:r>
              <a:rPr lang="ru-RU" sz="4000" b="1" dirty="0" smtClean="0"/>
              <a:t>, а </a:t>
            </a:r>
            <a:r>
              <a:rPr lang="ru-RU" sz="4000" b="1" dirty="0" err="1" smtClean="0"/>
              <a:t>їхня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загальна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кількість</a:t>
            </a:r>
            <a:r>
              <a:rPr lang="ru-RU" sz="4000" b="1" dirty="0" smtClean="0"/>
              <a:t> у </a:t>
            </a:r>
            <a:r>
              <a:rPr lang="ru-RU" sz="4000" b="1" dirty="0" err="1" smtClean="0"/>
              <a:t>світі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сягає</a:t>
            </a:r>
            <a:r>
              <a:rPr lang="ru-RU" sz="4000" b="1" dirty="0" smtClean="0"/>
              <a:t> 1 </a:t>
            </a:r>
            <a:r>
              <a:rPr lang="ru-RU" sz="4000" b="1" dirty="0" err="1" smtClean="0"/>
              <a:t>мільярда</a:t>
            </a:r>
            <a:r>
              <a:rPr lang="ru-RU" sz="4000" b="1" dirty="0" smtClean="0"/>
              <a:t>.</a:t>
            </a:r>
          </a:p>
          <a:p>
            <a:endParaRPr lang="ru-RU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2759468" cy="357190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529538" cy="700070"/>
          </a:xfrm>
        </p:spPr>
        <p:txBody>
          <a:bodyPr/>
          <a:lstStyle/>
          <a:p>
            <a:pPr algn="ctr"/>
            <a:r>
              <a:rPr lang="ru-RU" sz="6600" b="1" dirty="0" smtClean="0">
                <a:latin typeface="+mn-lt"/>
              </a:rPr>
              <a:t>Буддизм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0179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— </a:t>
            </a:r>
            <a:r>
              <a:rPr lang="ru-RU" b="1" dirty="0" err="1" smtClean="0"/>
              <a:t>єдина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світових</a:t>
            </a:r>
            <a:r>
              <a:rPr lang="ru-RU" b="1" dirty="0" smtClean="0"/>
              <a:t> </a:t>
            </a:r>
            <a:r>
              <a:rPr lang="ru-RU" b="1" dirty="0" err="1" smtClean="0"/>
              <a:t>релігій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базується</a:t>
            </a:r>
            <a:r>
              <a:rPr lang="ru-RU" b="1" dirty="0" smtClean="0"/>
              <a:t> не на </a:t>
            </a:r>
            <a:r>
              <a:rPr lang="ru-RU" b="1" dirty="0" err="1" smtClean="0"/>
              <a:t>вірі</a:t>
            </a:r>
            <a:r>
              <a:rPr lang="ru-RU" b="1" dirty="0" smtClean="0"/>
              <a:t> в Бога, а на </a:t>
            </a:r>
            <a:r>
              <a:rPr lang="ru-RU" b="1" dirty="0" err="1" smtClean="0"/>
              <a:t>вірі</a:t>
            </a:r>
            <a:r>
              <a:rPr lang="ru-RU" b="1" dirty="0" smtClean="0"/>
              <a:t> в Будду — </a:t>
            </a:r>
            <a:r>
              <a:rPr lang="ru-RU" b="1" dirty="0" err="1" smtClean="0"/>
              <a:t>просвітленого</a:t>
            </a:r>
            <a:r>
              <a:rPr lang="ru-RU" b="1" dirty="0" smtClean="0"/>
              <a:t>, </a:t>
            </a:r>
            <a:r>
              <a:rPr lang="ru-RU" b="1" dirty="0" err="1" smtClean="0"/>
              <a:t>яким</a:t>
            </a:r>
            <a:r>
              <a:rPr lang="ru-RU" b="1" dirty="0" smtClean="0"/>
              <a:t> за </a:t>
            </a:r>
            <a:r>
              <a:rPr lang="ru-RU" b="1" dirty="0" err="1" smtClean="0"/>
              <a:t>певних</a:t>
            </a:r>
            <a:r>
              <a:rPr lang="ru-RU" b="1" dirty="0" smtClean="0"/>
              <a:t> </a:t>
            </a:r>
            <a:r>
              <a:rPr lang="ru-RU" b="1" dirty="0" err="1" smtClean="0"/>
              <a:t>обставин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стати </a:t>
            </a:r>
            <a:r>
              <a:rPr lang="ru-RU" b="1" dirty="0" err="1" smtClean="0"/>
              <a:t>будь-хто</a:t>
            </a:r>
            <a:r>
              <a:rPr lang="ru-RU" b="1" dirty="0" smtClean="0"/>
              <a:t>,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звільнить</a:t>
            </a:r>
            <a:r>
              <a:rPr lang="ru-RU" b="1" dirty="0" smtClean="0"/>
              <a:t> душу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страждань</a:t>
            </a:r>
            <a:r>
              <a:rPr lang="ru-RU" b="1" dirty="0" smtClean="0"/>
              <a:t>, </a:t>
            </a:r>
            <a:r>
              <a:rPr lang="ru-RU" b="1" dirty="0" err="1" smtClean="0"/>
              <a:t>зумовлених</a:t>
            </a:r>
            <a:r>
              <a:rPr lang="ru-RU" b="1" dirty="0" smtClean="0"/>
              <a:t> </a:t>
            </a:r>
            <a:r>
              <a:rPr lang="ru-RU" b="1" dirty="0" err="1" smtClean="0"/>
              <a:t>нездійсненними</a:t>
            </a:r>
            <a:r>
              <a:rPr lang="ru-RU" b="1" dirty="0" smtClean="0"/>
              <a:t> </a:t>
            </a:r>
            <a:r>
              <a:rPr lang="ru-RU" b="1" dirty="0" err="1" smtClean="0"/>
              <a:t>бажаннями</a:t>
            </a:r>
            <a:r>
              <a:rPr lang="ru-RU" b="1" dirty="0" smtClean="0"/>
              <a:t>. Буддизм </a:t>
            </a:r>
            <a:r>
              <a:rPr lang="ru-RU" b="1" dirty="0" err="1" smtClean="0"/>
              <a:t>поширений</a:t>
            </a:r>
            <a:r>
              <a:rPr lang="ru-RU" b="1" dirty="0" smtClean="0"/>
              <a:t> в </a:t>
            </a:r>
            <a:r>
              <a:rPr lang="ru-RU" b="1" dirty="0" err="1" smtClean="0"/>
              <a:t>Індії</a:t>
            </a:r>
            <a:r>
              <a:rPr lang="ru-RU" b="1" dirty="0" smtClean="0"/>
              <a:t>, </a:t>
            </a:r>
            <a:r>
              <a:rPr lang="ru-RU" b="1" dirty="0" err="1" smtClean="0"/>
              <a:t>Монголії</a:t>
            </a:r>
            <a:r>
              <a:rPr lang="ru-RU" b="1" dirty="0" smtClean="0"/>
              <a:t>, </a:t>
            </a:r>
            <a:r>
              <a:rPr lang="ru-RU" b="1" dirty="0" err="1" smtClean="0"/>
              <a:t>Китаї</a:t>
            </a:r>
            <a:r>
              <a:rPr lang="ru-RU" b="1" dirty="0" smtClean="0"/>
              <a:t>, </a:t>
            </a:r>
            <a:r>
              <a:rPr lang="ru-RU" b="1" dirty="0" err="1" smtClean="0"/>
              <a:t>Шрі-Ланці</a:t>
            </a:r>
            <a:r>
              <a:rPr lang="ru-RU" b="1" dirty="0" smtClean="0"/>
              <a:t>, </a:t>
            </a:r>
            <a:r>
              <a:rPr lang="ru-RU" b="1" dirty="0" err="1" smtClean="0"/>
              <a:t>частково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Середній</a:t>
            </a:r>
            <a:r>
              <a:rPr lang="ru-RU" b="1" dirty="0" smtClean="0"/>
              <a:t> </a:t>
            </a:r>
            <a:r>
              <a:rPr lang="ru-RU" b="1" dirty="0" err="1" smtClean="0"/>
              <a:t>Азії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Сибіру</a:t>
            </a:r>
            <a:r>
              <a:rPr lang="ru-RU" b="1" dirty="0" smtClean="0"/>
              <a:t> (450 </a:t>
            </a:r>
            <a:r>
              <a:rPr lang="ru-RU" b="1" dirty="0" err="1" smtClean="0"/>
              <a:t>млн</a:t>
            </a:r>
            <a:r>
              <a:rPr lang="ru-RU" b="1" dirty="0" smtClean="0"/>
              <a:t> </a:t>
            </a:r>
            <a:r>
              <a:rPr lang="ru-RU" b="1" dirty="0" err="1" smtClean="0"/>
              <a:t>вірян</a:t>
            </a:r>
            <a:r>
              <a:rPr lang="ru-RU" b="1" dirty="0" smtClean="0"/>
              <a:t>).</a:t>
            </a:r>
          </a:p>
          <a:p>
            <a:endParaRPr lang="ru-RU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050823" cy="392909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958166" cy="1162050"/>
          </a:xfrm>
        </p:spPr>
        <p:txBody>
          <a:bodyPr/>
          <a:lstStyle/>
          <a:p>
            <a:pPr algn="ctr"/>
            <a:r>
              <a:rPr lang="uk-UA" sz="7200" b="1" dirty="0" smtClean="0">
                <a:latin typeface="+mn-lt"/>
              </a:rPr>
              <a:t>Індуїзм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 — одна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найпоширеніших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релігій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,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сповідують</a:t>
            </a:r>
            <a:r>
              <a:rPr lang="ru-RU" b="1" dirty="0" smtClean="0"/>
              <a:t> </a:t>
            </a:r>
            <a:r>
              <a:rPr lang="ru-RU" b="1" dirty="0" err="1" smtClean="0"/>
              <a:t>біля</a:t>
            </a:r>
            <a:r>
              <a:rPr lang="ru-RU" b="1" dirty="0" smtClean="0"/>
              <a:t> 478 млн. </a:t>
            </a:r>
            <a:r>
              <a:rPr lang="ru-RU" b="1" dirty="0" err="1" smtClean="0"/>
              <a:t>чоловік</a:t>
            </a:r>
            <a:r>
              <a:rPr lang="ru-RU" b="1" dirty="0" smtClean="0"/>
              <a:t>. В </a:t>
            </a:r>
            <a:r>
              <a:rPr lang="ru-RU" b="1" dirty="0" err="1" smtClean="0"/>
              <a:t>Індії</a:t>
            </a:r>
            <a:r>
              <a:rPr lang="ru-RU" b="1" dirty="0" smtClean="0"/>
              <a:t> </a:t>
            </a:r>
            <a:r>
              <a:rPr lang="ru-RU" b="1" dirty="0" err="1" smtClean="0"/>
              <a:t>індуїсти</a:t>
            </a:r>
            <a:r>
              <a:rPr lang="ru-RU" b="1" dirty="0" smtClean="0"/>
              <a:t> </a:t>
            </a:r>
            <a:r>
              <a:rPr lang="ru-RU" b="1" dirty="0" err="1" smtClean="0"/>
              <a:t>становлять</a:t>
            </a:r>
            <a:r>
              <a:rPr lang="ru-RU" b="1" dirty="0" smtClean="0"/>
              <a:t> 84 %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. </a:t>
            </a:r>
            <a:r>
              <a:rPr lang="ru-RU" b="1" dirty="0" err="1" smtClean="0"/>
              <a:t>Найважливішими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численних</a:t>
            </a:r>
            <a:r>
              <a:rPr lang="ru-RU" b="1" dirty="0" smtClean="0"/>
              <a:t> </a:t>
            </a:r>
            <a:r>
              <a:rPr lang="ru-RU" b="1" dirty="0" err="1" smtClean="0"/>
              <a:t>богів</a:t>
            </a:r>
            <a:r>
              <a:rPr lang="ru-RU" b="1" dirty="0" smtClean="0"/>
              <a:t> </a:t>
            </a:r>
            <a:r>
              <a:rPr lang="ru-RU" b="1" dirty="0" err="1" smtClean="0"/>
              <a:t>індуїзму</a:t>
            </a:r>
            <a:r>
              <a:rPr lang="ru-RU" b="1" dirty="0" smtClean="0"/>
              <a:t> </a:t>
            </a:r>
            <a:r>
              <a:rPr lang="ru-RU" b="1" dirty="0" err="1" smtClean="0"/>
              <a:t>вважають</a:t>
            </a:r>
            <a:r>
              <a:rPr lang="ru-RU" b="1" dirty="0" smtClean="0"/>
              <a:t> </a:t>
            </a:r>
            <a:r>
              <a:rPr lang="ru-RU" b="1" dirty="0" err="1" smtClean="0"/>
              <a:t>трьох</a:t>
            </a:r>
            <a:r>
              <a:rPr lang="ru-RU" b="1" dirty="0" smtClean="0"/>
              <a:t> (</a:t>
            </a:r>
            <a:r>
              <a:rPr lang="ru-RU" b="1" dirty="0" err="1" smtClean="0"/>
              <a:t>трімурті</a:t>
            </a:r>
            <a:r>
              <a:rPr lang="ru-RU" b="1" dirty="0" smtClean="0"/>
              <a:t>) — Брахму, </a:t>
            </a:r>
            <a:r>
              <a:rPr lang="ru-RU" b="1" dirty="0" err="1" smtClean="0"/>
              <a:t>Шіву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Вішну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028950" cy="402907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58166" cy="1162050"/>
          </a:xfrm>
        </p:spPr>
        <p:txBody>
          <a:bodyPr/>
          <a:lstStyle/>
          <a:p>
            <a:pPr algn="ctr"/>
            <a:r>
              <a:rPr lang="uk-UA" sz="7200" b="1" dirty="0" smtClean="0">
                <a:latin typeface="+mn-lt"/>
              </a:rPr>
              <a:t>Іудаїзм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57620" y="1676400"/>
            <a:ext cx="4829180" cy="4572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— одна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стародавніх</a:t>
            </a:r>
            <a:r>
              <a:rPr lang="ru-RU" b="1" dirty="0" smtClean="0"/>
              <a:t> </a:t>
            </a:r>
            <a:r>
              <a:rPr lang="ru-RU" b="1" dirty="0" err="1" smtClean="0"/>
              <a:t>етнічних</a:t>
            </a:r>
            <a:r>
              <a:rPr lang="ru-RU" b="1" dirty="0" smtClean="0"/>
              <a:t> </a:t>
            </a:r>
            <a:r>
              <a:rPr lang="ru-RU" b="1" dirty="0" err="1" smtClean="0"/>
              <a:t>релігій</a:t>
            </a:r>
            <a:r>
              <a:rPr lang="ru-RU" b="1" dirty="0" smtClean="0"/>
              <a:t>, </a:t>
            </a:r>
            <a:r>
              <a:rPr lang="ru-RU" b="1" dirty="0" err="1" smtClean="0"/>
              <a:t>релігія</a:t>
            </a:r>
            <a:r>
              <a:rPr lang="ru-RU" b="1" dirty="0" smtClean="0"/>
              <a:t> </a:t>
            </a:r>
            <a:r>
              <a:rPr lang="ru-RU" b="1" dirty="0" err="1" smtClean="0"/>
              <a:t>давніх</a:t>
            </a:r>
            <a:r>
              <a:rPr lang="ru-RU" b="1" dirty="0" smtClean="0"/>
              <a:t> </a:t>
            </a:r>
            <a:r>
              <a:rPr lang="ru-RU" b="1" dirty="0" err="1" smtClean="0"/>
              <a:t>іудеїв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проживали на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сучасної</a:t>
            </a:r>
            <a:r>
              <a:rPr lang="ru-RU" b="1" dirty="0" smtClean="0"/>
              <a:t> </a:t>
            </a:r>
            <a:r>
              <a:rPr lang="ru-RU" b="1" dirty="0" err="1" smtClean="0"/>
              <a:t>держави</a:t>
            </a:r>
            <a:r>
              <a:rPr lang="ru-RU" b="1" dirty="0" smtClean="0"/>
              <a:t> </a:t>
            </a:r>
            <a:r>
              <a:rPr lang="ru-RU" b="1" dirty="0" err="1" smtClean="0"/>
              <a:t>Ізраїльбазується</a:t>
            </a:r>
            <a:r>
              <a:rPr lang="ru-RU" b="1" dirty="0" smtClean="0"/>
              <a:t> </a:t>
            </a:r>
            <a:r>
              <a:rPr lang="ru-RU" b="1" dirty="0" err="1" smtClean="0"/>
              <a:t>на</a:t>
            </a:r>
            <a:r>
              <a:rPr lang="ru-RU" b="1" dirty="0" smtClean="0"/>
              <a:t> </a:t>
            </a:r>
            <a:r>
              <a:rPr lang="ru-RU" b="1" dirty="0" err="1" smtClean="0"/>
              <a:t>концепції</a:t>
            </a:r>
            <a:r>
              <a:rPr lang="ru-RU" b="1" dirty="0" smtClean="0"/>
              <a:t> </a:t>
            </a:r>
            <a:r>
              <a:rPr lang="ru-RU" b="1" dirty="0" err="1" smtClean="0"/>
              <a:t>всюдисущого</a:t>
            </a:r>
            <a:r>
              <a:rPr lang="ru-RU" b="1" dirty="0" smtClean="0"/>
              <a:t> </a:t>
            </a:r>
            <a:r>
              <a:rPr lang="ru-RU" b="1" dirty="0" err="1" smtClean="0"/>
              <a:t>вічного</a:t>
            </a:r>
            <a:r>
              <a:rPr lang="ru-RU" b="1" dirty="0" smtClean="0"/>
              <a:t> </a:t>
            </a:r>
            <a:r>
              <a:rPr lang="ru-RU" b="1" dirty="0" err="1" smtClean="0"/>
              <a:t>Творця</a:t>
            </a:r>
            <a:r>
              <a:rPr lang="ru-RU" b="1" dirty="0" smtClean="0"/>
              <a:t>, чия воля та </a:t>
            </a:r>
            <a:r>
              <a:rPr lang="ru-RU" b="1" dirty="0" err="1" smtClean="0"/>
              <a:t>особливе</a:t>
            </a:r>
            <a:r>
              <a:rPr lang="ru-RU" b="1" dirty="0" smtClean="0"/>
              <a:t> </a:t>
            </a:r>
            <a:r>
              <a:rPr lang="ru-RU" b="1" dirty="0" err="1" smtClean="0"/>
              <a:t>ставлення</a:t>
            </a:r>
            <a:r>
              <a:rPr lang="ru-RU" b="1" dirty="0" smtClean="0"/>
              <a:t> до </a:t>
            </a:r>
            <a:r>
              <a:rPr lang="ru-RU" b="1" dirty="0" err="1" smtClean="0"/>
              <a:t>єврейського</a:t>
            </a:r>
            <a:r>
              <a:rPr lang="ru-RU" b="1" dirty="0" smtClean="0"/>
              <a:t> народу </a:t>
            </a:r>
            <a:r>
              <a:rPr lang="ru-RU" b="1" dirty="0" err="1" smtClean="0"/>
              <a:t>відбиті</a:t>
            </a:r>
            <a:r>
              <a:rPr lang="ru-RU" b="1" dirty="0" smtClean="0"/>
              <a:t> в </a:t>
            </a:r>
            <a:r>
              <a:rPr lang="ru-RU" b="1" dirty="0" err="1" smtClean="0"/>
              <a:t>Торі</a:t>
            </a:r>
            <a:r>
              <a:rPr lang="ru-RU" b="1" dirty="0" smtClean="0"/>
              <a:t> 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Законі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3390659" cy="3143272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285728"/>
            <a:ext cx="8029604" cy="1162050"/>
          </a:xfrm>
        </p:spPr>
        <p:txBody>
          <a:bodyPr/>
          <a:lstStyle/>
          <a:p>
            <a:pPr algn="ctr"/>
            <a:r>
              <a:rPr lang="uk-UA" sz="6600" b="1" dirty="0" smtClean="0">
                <a:latin typeface="+mn-lt"/>
              </a:rPr>
              <a:t>Синтоїзм </a:t>
            </a:r>
            <a:endParaRPr lang="ru-RU" sz="6600" b="1" dirty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071934" y="1676400"/>
            <a:ext cx="4786346" cy="4572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vi-VN" dirty="0" smtClean="0"/>
              <a:t>— </a:t>
            </a:r>
            <a:r>
              <a:rPr lang="vi-VN" b="1" dirty="0" smtClean="0"/>
              <a:t>стародавня політеїстична релігія мешканців Японського архіпелагу. В її основі лежать анімістичні, фетишстичні, тотемістичні вірування, які склалися у середовищі різних етнічнографічних груп Японії. Вона оформилася у релігійну систему під впливом материкової релігійно-філософської думки (буддизму, даосизму і конфуціанства) та зусиль японських політичних кіл.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782012" cy="321471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15290" cy="1162050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Статево – вікова структура</a:t>
            </a:r>
            <a:endPara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3795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ru-RU" sz="2800" b="1" dirty="0" smtClean="0"/>
              <a:t>в </a:t>
            </a:r>
            <a:r>
              <a:rPr lang="ru-RU" sz="2800" b="1" dirty="0" err="1" smtClean="0"/>
              <a:t>світі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переважають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чоловіки</a:t>
            </a:r>
            <a:r>
              <a:rPr lang="ru-RU" sz="2800" b="1" dirty="0" smtClean="0"/>
              <a:t> — на 100 </a:t>
            </a:r>
            <a:r>
              <a:rPr lang="ru-RU" sz="2800" b="1" dirty="0" err="1" smtClean="0"/>
              <a:t>жінок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припадає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приблизно</a:t>
            </a:r>
            <a:r>
              <a:rPr lang="ru-RU" sz="2800" b="1" dirty="0" smtClean="0"/>
              <a:t> 102 </a:t>
            </a:r>
            <a:r>
              <a:rPr lang="ru-RU" sz="2800" b="1" dirty="0" err="1" smtClean="0"/>
              <a:t>чоловіки</a:t>
            </a:r>
            <a:r>
              <a:rPr lang="ru-RU" sz="2800" b="1" dirty="0" smtClean="0"/>
              <a:t>. </a:t>
            </a:r>
          </a:p>
          <a:p>
            <a:pPr eaLnBrk="1" hangingPunct="1"/>
            <a:r>
              <a:rPr lang="ru-RU" sz="2800" b="1" dirty="0" smtClean="0"/>
              <a:t>у </a:t>
            </a:r>
            <a:r>
              <a:rPr lang="ru-RU" sz="2800" b="1" dirty="0" err="1" smtClean="0"/>
              <a:t>країнах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Європи</a:t>
            </a:r>
            <a:r>
              <a:rPr lang="ru-RU" sz="2800" b="1" dirty="0" smtClean="0"/>
              <a:t>, США, </a:t>
            </a:r>
            <a:r>
              <a:rPr lang="ru-RU" sz="2800" b="1" dirty="0" err="1" smtClean="0"/>
              <a:t>Канаді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чисельно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переважать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жінки</a:t>
            </a:r>
            <a:r>
              <a:rPr lang="ru-RU" sz="2800" b="1" dirty="0" smtClean="0"/>
              <a:t>. </a:t>
            </a:r>
          </a:p>
          <a:p>
            <a:pPr eaLnBrk="1" hangingPunct="1"/>
            <a:r>
              <a:rPr lang="ru-RU" sz="2800" b="1" dirty="0" smtClean="0"/>
              <a:t>У </a:t>
            </a:r>
            <a:r>
              <a:rPr lang="ru-RU" sz="2800" b="1" dirty="0" err="1" smtClean="0"/>
              <a:t>країнах</a:t>
            </a:r>
            <a:r>
              <a:rPr lang="ru-RU" sz="2800" b="1" dirty="0" smtClean="0"/>
              <a:t> Африки, </a:t>
            </a:r>
            <a:r>
              <a:rPr lang="ru-RU" sz="2800" b="1" dirty="0" err="1" smtClean="0"/>
              <a:t>Латинської</a:t>
            </a:r>
            <a:r>
              <a:rPr lang="ru-RU" sz="2800" b="1" dirty="0" smtClean="0"/>
              <a:t> Америки, </a:t>
            </a:r>
            <a:r>
              <a:rPr lang="ru-RU" sz="2800" b="1" dirty="0" err="1" smtClean="0"/>
              <a:t>Австралії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Океанії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кількість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чоловіків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жінок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приблизно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однаковою</a:t>
            </a:r>
            <a:r>
              <a:rPr lang="ru-RU" sz="2800" b="1" dirty="0" smtClean="0"/>
              <a:t>. </a:t>
            </a:r>
          </a:p>
          <a:p>
            <a:pPr eaLnBrk="1" hangingPunct="1"/>
            <a:r>
              <a:rPr lang="ru-RU" sz="2800" b="1" dirty="0" smtClean="0"/>
              <a:t>А в </a:t>
            </a:r>
            <a:r>
              <a:rPr lang="ru-RU" sz="2800" b="1" dirty="0" err="1" smtClean="0"/>
              <a:t>більшості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країн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Азії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досить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помітно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переважають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чоловіки</a:t>
            </a:r>
            <a:r>
              <a:rPr lang="ru-RU" sz="2800" b="1" dirty="0" smtClean="0"/>
              <a:t>.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3161112" cy="321469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14291"/>
            <a:ext cx="8229600" cy="1071570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5400" b="1" dirty="0" smtClean="0"/>
              <a:t>Тривалість життя на Землі</a:t>
            </a:r>
            <a:endParaRPr lang="ru-RU" sz="5400" b="1" dirty="0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945063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За </a:t>
            </a:r>
            <a:r>
              <a:rPr lang="ru-RU" dirty="0" err="1" smtClean="0"/>
              <a:t>даними</a:t>
            </a:r>
            <a:r>
              <a:rPr lang="ru-RU" dirty="0" smtClean="0"/>
              <a:t> ООН,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складала</a:t>
            </a:r>
            <a:r>
              <a:rPr lang="ru-RU" dirty="0" smtClean="0"/>
              <a:t> 63,8 </a:t>
            </a:r>
            <a:r>
              <a:rPr lang="ru-RU" dirty="0" err="1" smtClean="0"/>
              <a:t>років</a:t>
            </a:r>
            <a:r>
              <a:rPr lang="ru-RU" dirty="0" smtClean="0"/>
              <a:t> для </a:t>
            </a:r>
            <a:r>
              <a:rPr lang="ru-RU" dirty="0" err="1" smtClean="0"/>
              <a:t>чоловіків</a:t>
            </a:r>
            <a:r>
              <a:rPr lang="ru-RU" dirty="0" smtClean="0"/>
              <a:t> та 67,8 </a:t>
            </a:r>
            <a:r>
              <a:rPr lang="ru-RU" dirty="0" err="1" smtClean="0"/>
              <a:t>років</a:t>
            </a:r>
            <a:r>
              <a:rPr lang="ru-RU" dirty="0" smtClean="0"/>
              <a:t> у </a:t>
            </a:r>
            <a:r>
              <a:rPr lang="ru-RU" dirty="0" err="1" smtClean="0"/>
              <a:t>жінок</a:t>
            </a:r>
            <a:r>
              <a:rPr lang="ru-RU" dirty="0" smtClean="0"/>
              <a:t>. </a:t>
            </a:r>
          </a:p>
          <a:p>
            <a:pPr eaLnBrk="1" hangingPunct="1"/>
            <a:r>
              <a:rPr lang="ru-RU" dirty="0" smtClean="0"/>
              <a:t>У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76,5 </a:t>
            </a:r>
            <a:r>
              <a:rPr lang="ru-RU" dirty="0" err="1" smtClean="0"/>
              <a:t>років</a:t>
            </a:r>
            <a:r>
              <a:rPr lang="ru-RU" dirty="0" smtClean="0"/>
              <a:t> . </a:t>
            </a:r>
            <a:r>
              <a:rPr lang="ru-RU" dirty="0" err="1" smtClean="0"/>
              <a:t>Найдовше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люди у </a:t>
            </a:r>
            <a:r>
              <a:rPr lang="ru-RU" dirty="0" err="1" smtClean="0"/>
              <a:t>Японії</a:t>
            </a:r>
            <a:r>
              <a:rPr lang="ru-RU" dirty="0" smtClean="0"/>
              <a:t> (82 роки).</a:t>
            </a:r>
          </a:p>
          <a:p>
            <a:pPr eaLnBrk="1" hangingPunct="1"/>
            <a:r>
              <a:rPr lang="ru-RU" dirty="0" smtClean="0"/>
              <a:t> У </a:t>
            </a:r>
            <a:r>
              <a:rPr lang="ru-RU" dirty="0" err="1" smtClean="0"/>
              <a:t>країнах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, </a:t>
            </a:r>
            <a:r>
              <a:rPr lang="ru-RU" dirty="0" err="1" smtClean="0"/>
              <a:t>чоловіки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середньому</a:t>
            </a:r>
            <a:r>
              <a:rPr lang="ru-RU" dirty="0" smtClean="0"/>
              <a:t> 62, 5 </a:t>
            </a:r>
            <a:r>
              <a:rPr lang="ru-RU" dirty="0" err="1" smtClean="0"/>
              <a:t>років</a:t>
            </a:r>
            <a:r>
              <a:rPr lang="ru-RU" dirty="0" smtClean="0"/>
              <a:t>, а </a:t>
            </a:r>
            <a:r>
              <a:rPr lang="ru-RU" dirty="0" err="1" smtClean="0"/>
              <a:t>жінки</a:t>
            </a:r>
            <a:r>
              <a:rPr lang="ru-RU" dirty="0" smtClean="0"/>
              <a:t> — 65,7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pPr eaLnBrk="1" hangingPunct="1"/>
            <a:r>
              <a:rPr lang="ru-RU" dirty="0" smtClean="0"/>
              <a:t> </a:t>
            </a:r>
            <a:r>
              <a:rPr lang="ru-RU" dirty="0" err="1" smtClean="0"/>
              <a:t>Найменша</a:t>
            </a:r>
            <a:r>
              <a:rPr lang="ru-RU" dirty="0" smtClean="0"/>
              <a:t>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в </a:t>
            </a:r>
            <a:r>
              <a:rPr lang="ru-RU" dirty="0" err="1" smtClean="0"/>
              <a:t>Зімбабве</a:t>
            </a:r>
            <a:r>
              <a:rPr lang="ru-RU" dirty="0" smtClean="0"/>
              <a:t> (36 </a:t>
            </a:r>
            <a:r>
              <a:rPr lang="ru-RU" dirty="0" err="1" smtClean="0"/>
              <a:t>років</a:t>
            </a:r>
            <a:r>
              <a:rPr lang="ru-RU" dirty="0" smtClean="0"/>
              <a:t>), </a:t>
            </a:r>
            <a:r>
              <a:rPr lang="ru-RU" dirty="0" err="1" smtClean="0"/>
              <a:t>Сьєрра-Леоне</a:t>
            </a:r>
            <a:r>
              <a:rPr lang="ru-RU" dirty="0" smtClean="0"/>
              <a:t> (40,5 </a:t>
            </a:r>
            <a:r>
              <a:rPr lang="ru-RU" dirty="0" err="1" smtClean="0"/>
              <a:t>років</a:t>
            </a:r>
            <a:r>
              <a:rPr lang="ru-RU" dirty="0" smtClean="0"/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746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2605118" cy="5929354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2400" b="1" dirty="0" err="1" smtClean="0"/>
              <a:t>Від</a:t>
            </a:r>
            <a:r>
              <a:rPr lang="ru-RU" sz="2400" b="1" dirty="0" smtClean="0"/>
              <a:t> типу </a:t>
            </a:r>
            <a:r>
              <a:rPr lang="ru-RU" sz="2400" b="1" dirty="0" err="1" smtClean="0"/>
              <a:t>відтворення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залежить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вікова</a:t>
            </a:r>
            <a:r>
              <a:rPr lang="ru-RU" sz="2400" b="1" dirty="0" smtClean="0"/>
              <a:t> структура </a:t>
            </a:r>
            <a:r>
              <a:rPr lang="ru-RU" sz="2400" b="1" dirty="0" err="1" smtClean="0"/>
              <a:t>населення</a:t>
            </a:r>
            <a:r>
              <a:rPr lang="ru-RU" sz="2400" b="1" dirty="0" smtClean="0"/>
              <a:t>. У </a:t>
            </a:r>
            <a:r>
              <a:rPr lang="ru-RU" sz="2400" b="1" dirty="0" err="1" smtClean="0"/>
              <a:t>країнах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першим типом </a:t>
            </a:r>
            <a:r>
              <a:rPr lang="ru-RU" sz="2400" b="1" dirty="0" err="1" smtClean="0"/>
              <a:t>частка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молоді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незначна</a:t>
            </a:r>
            <a:r>
              <a:rPr lang="ru-RU" sz="2400" b="1" dirty="0" smtClean="0"/>
              <a:t>, а </a:t>
            </a:r>
            <a:r>
              <a:rPr lang="ru-RU" sz="2400" b="1" dirty="0" err="1" smtClean="0"/>
              <a:t>частка</a:t>
            </a:r>
            <a:r>
              <a:rPr lang="ru-RU" sz="2400" b="1" dirty="0" smtClean="0"/>
              <a:t> людей </a:t>
            </a:r>
            <a:r>
              <a:rPr lang="ru-RU" sz="2400" b="1" dirty="0" err="1" smtClean="0"/>
              <a:t>похилого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постійно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збільшується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відбувається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процес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«</a:t>
            </a:r>
            <a:r>
              <a:rPr lang="ru-RU" sz="2400" b="1" i="1" dirty="0" err="1" smtClean="0"/>
              <a:t>старіння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нації</a:t>
            </a:r>
            <a:r>
              <a:rPr lang="ru-RU" sz="2400" b="1" i="1" dirty="0" smtClean="0"/>
              <a:t>». </a:t>
            </a:r>
            <a:r>
              <a:rPr lang="ru-RU" sz="2400" b="1" dirty="0" err="1" smtClean="0"/>
              <a:t>Другий</a:t>
            </a:r>
            <a:r>
              <a:rPr lang="ru-RU" sz="2400" b="1" dirty="0" smtClean="0"/>
              <a:t> тип, </a:t>
            </a:r>
            <a:r>
              <a:rPr lang="ru-RU" sz="2400" b="1" dirty="0" err="1" smtClean="0"/>
              <a:t>навпаки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характеризується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значною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кількістю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молодих</a:t>
            </a:r>
            <a:r>
              <a:rPr lang="ru-RU" sz="2400" b="1" dirty="0" smtClean="0"/>
              <a:t> людей.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4" name="Рисунок 3" descr="a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6200">
            <a:off x="3515693" y="1214369"/>
            <a:ext cx="4424797" cy="4140076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225742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800" b="1" i="1" dirty="0" err="1" smtClean="0">
                <a:solidFill>
                  <a:srgbClr val="0070C0"/>
                </a:solidFill>
              </a:rPr>
              <a:t>Людські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раси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–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історично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сформовані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групи</a:t>
            </a:r>
            <a:r>
              <a:rPr lang="ru-RU" sz="2800" b="1" dirty="0" smtClean="0"/>
              <a:t> людей,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пов’язані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єдністю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походження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відображеного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загальних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спадкових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морфологічних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фізіологічних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ознаках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варіюються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певних</a:t>
            </a:r>
            <a:r>
              <a:rPr lang="ru-RU" sz="2800" b="1" dirty="0" smtClean="0"/>
              <a:t> межах.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5725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>
                <a:ln w="11430"/>
                <a:solidFill>
                  <a:srgbClr val="0070C0"/>
                </a:solidFill>
              </a:rPr>
              <a:t>РАСОВИЙ СКЛАД НАСЕЛЕННЯ</a:t>
            </a:r>
            <a:endParaRPr lang="ru-RU" sz="4000" b="1" dirty="0">
              <a:ln w="11430"/>
              <a:solidFill>
                <a:srgbClr val="0070C0"/>
              </a:solidFill>
            </a:endParaRP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1857356" y="3429000"/>
          <a:ext cx="6197600" cy="3101975"/>
        </p:xfrm>
        <a:graphic>
          <a:graphicData uri="http://schemas.openxmlformats.org/presentationml/2006/ole">
            <p:oleObj spid="_x0000_s2050" r:id="rId3" imgW="6200169" imgH="3103133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5725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>
                <a:ln w="11430"/>
                <a:solidFill>
                  <a:srgbClr val="0070C0"/>
                </a:solidFill>
              </a:rPr>
              <a:t>РАСОВИЙ СКЛАД НАСЕЛЕННЯ</a:t>
            </a:r>
            <a:endParaRPr lang="ru-RU" sz="4000" b="1" dirty="0">
              <a:ln w="11430"/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428736"/>
          <a:ext cx="8358246" cy="24333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92711"/>
                <a:gridCol w="1273107"/>
                <a:gridCol w="1273107"/>
                <a:gridCol w="1273107"/>
                <a:gridCol w="1273107"/>
                <a:gridCol w="127310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Європа</a:t>
                      </a:r>
                      <a:endParaRPr lang="ru-RU" sz="16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Азія</a:t>
                      </a:r>
                      <a:endParaRPr lang="ru-RU" sz="16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Америка</a:t>
                      </a:r>
                      <a:endParaRPr lang="ru-RU" sz="16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Австралія і Океанія</a:t>
                      </a:r>
                      <a:endParaRPr lang="ru-RU" sz="16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Африка</a:t>
                      </a:r>
                      <a:endParaRPr lang="ru-RU" sz="16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Негроїдна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0,2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0,1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6,8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0,01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95,5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Європеоїдна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97,4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30,2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52,7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85,2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4,3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Монголоїдна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0,1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38,7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6,9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0,1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0,1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Австралоїдна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0,04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3,8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0,3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3,5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0,05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Змішані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2,26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27,2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33,57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13,19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0,05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0" name="Диаграмма 6"/>
          <p:cNvGraphicFramePr>
            <a:graphicFrameLocks/>
          </p:cNvGraphicFramePr>
          <p:nvPr/>
        </p:nvGraphicFramePr>
        <p:xfrm>
          <a:off x="306388" y="4235450"/>
          <a:ext cx="2101850" cy="2459038"/>
        </p:xfrm>
        <a:graphic>
          <a:graphicData uri="http://schemas.openxmlformats.org/presentationml/2006/ole">
            <p:oleObj spid="_x0000_s3074" r:id="rId3" imgW="2103302" imgH="2456901" progId="Excel.Sheet.8">
              <p:embed/>
            </p:oleObj>
          </a:graphicData>
        </a:graphic>
      </p:graphicFrame>
      <p:graphicFrame>
        <p:nvGraphicFramePr>
          <p:cNvPr id="2051" name="Диаграмма 8"/>
          <p:cNvGraphicFramePr>
            <a:graphicFrameLocks/>
          </p:cNvGraphicFramePr>
          <p:nvPr/>
        </p:nvGraphicFramePr>
        <p:xfrm>
          <a:off x="1949450" y="3878263"/>
          <a:ext cx="2173288" cy="2459037"/>
        </p:xfrm>
        <a:graphic>
          <a:graphicData uri="http://schemas.openxmlformats.org/presentationml/2006/ole">
            <p:oleObj spid="_x0000_s3075" r:id="rId4" imgW="2170364" imgH="2462997" progId="Excel.Sheet.8">
              <p:embed/>
            </p:oleObj>
          </a:graphicData>
        </a:graphic>
      </p:graphicFrame>
      <p:graphicFrame>
        <p:nvGraphicFramePr>
          <p:cNvPr id="2052" name="Диаграмма 10"/>
          <p:cNvGraphicFramePr>
            <a:graphicFrameLocks/>
          </p:cNvGraphicFramePr>
          <p:nvPr/>
        </p:nvGraphicFramePr>
        <p:xfrm>
          <a:off x="3521075" y="4449763"/>
          <a:ext cx="2173288" cy="2316162"/>
        </p:xfrm>
        <a:graphic>
          <a:graphicData uri="http://schemas.openxmlformats.org/presentationml/2006/ole">
            <p:oleObj spid="_x0000_s3076" r:id="rId5" imgW="2170364" imgH="2316681" progId="Excel.Sheet.8">
              <p:embed/>
            </p:oleObj>
          </a:graphicData>
        </a:graphic>
      </p:graphicFrame>
      <p:graphicFrame>
        <p:nvGraphicFramePr>
          <p:cNvPr id="2053" name="Диаграмма 11"/>
          <p:cNvGraphicFramePr>
            <a:graphicFrameLocks/>
          </p:cNvGraphicFramePr>
          <p:nvPr/>
        </p:nvGraphicFramePr>
        <p:xfrm>
          <a:off x="5164138" y="3592513"/>
          <a:ext cx="2173287" cy="2744787"/>
        </p:xfrm>
        <a:graphic>
          <a:graphicData uri="http://schemas.openxmlformats.org/presentationml/2006/ole">
            <p:oleObj spid="_x0000_s3077" r:id="rId6" imgW="2176461" imgH="2749534" progId="Excel.Sheet.8">
              <p:embed/>
            </p:oleObj>
          </a:graphicData>
        </a:graphic>
      </p:graphicFrame>
      <p:graphicFrame>
        <p:nvGraphicFramePr>
          <p:cNvPr id="2054" name="Диаграмма 12"/>
          <p:cNvGraphicFramePr>
            <a:graphicFrameLocks/>
          </p:cNvGraphicFramePr>
          <p:nvPr/>
        </p:nvGraphicFramePr>
        <p:xfrm>
          <a:off x="6807200" y="4235450"/>
          <a:ext cx="2220913" cy="2776538"/>
        </p:xfrm>
        <a:graphic>
          <a:graphicData uri="http://schemas.openxmlformats.org/presentationml/2006/ole">
            <p:oleObj spid="_x0000_s3078" r:id="rId7" imgW="2219136" imgH="277392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solidFill>
                  <a:srgbClr val="0070C0"/>
                </a:solidFill>
              </a:rPr>
              <a:t>Національний</a:t>
            </a:r>
            <a:r>
              <a:rPr lang="ru-RU" sz="4800" b="1" dirty="0" smtClean="0">
                <a:solidFill>
                  <a:srgbClr val="0070C0"/>
                </a:solidFill>
              </a:rPr>
              <a:t> склад </a:t>
            </a:r>
            <a:r>
              <a:rPr lang="ru-RU" sz="4800" b="1" dirty="0" err="1" smtClean="0">
                <a:solidFill>
                  <a:srgbClr val="0070C0"/>
                </a:solidFill>
              </a:rPr>
              <a:t>населення</a:t>
            </a:r>
            <a:endParaRPr lang="ru-RU" sz="4800" b="1" dirty="0" smtClean="0">
              <a:solidFill>
                <a:srgbClr val="0070C0"/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281518" cy="5214974"/>
          </a:xfrm>
        </p:spPr>
        <p:txBody>
          <a:bodyPr>
            <a:noAutofit/>
          </a:bodyPr>
          <a:lstStyle/>
          <a:p>
            <a:r>
              <a:rPr lang="ru-RU" sz="2150" b="1" i="1" dirty="0" err="1" smtClean="0">
                <a:solidFill>
                  <a:srgbClr val="0070C0"/>
                </a:solidFill>
              </a:rPr>
              <a:t>однонаціональні</a:t>
            </a:r>
            <a:r>
              <a:rPr lang="ru-RU" sz="2150" dirty="0" smtClean="0"/>
              <a:t>  - (</a:t>
            </a:r>
            <a:r>
              <a:rPr lang="ru-RU" sz="2150" dirty="0" err="1" smtClean="0"/>
              <a:t>Данія</a:t>
            </a:r>
            <a:r>
              <a:rPr lang="ru-RU" sz="2150" dirty="0" smtClean="0"/>
              <a:t>, </a:t>
            </a:r>
            <a:r>
              <a:rPr lang="ru-RU" sz="2150" dirty="0" err="1" smtClean="0"/>
              <a:t>Швеція</a:t>
            </a:r>
            <a:r>
              <a:rPr lang="ru-RU" sz="2150" dirty="0" smtClean="0"/>
              <a:t>, </a:t>
            </a:r>
            <a:r>
              <a:rPr lang="ru-RU" sz="2150" dirty="0" err="1" smtClean="0"/>
              <a:t>Портуґалія</a:t>
            </a:r>
            <a:r>
              <a:rPr lang="ru-RU" sz="2150" dirty="0" smtClean="0"/>
              <a:t>, </a:t>
            </a:r>
            <a:r>
              <a:rPr lang="ru-RU" sz="2150" dirty="0" err="1" smtClean="0"/>
              <a:t>Італія</a:t>
            </a:r>
            <a:r>
              <a:rPr lang="ru-RU" sz="2150" dirty="0" smtClean="0"/>
              <a:t>, </a:t>
            </a:r>
            <a:r>
              <a:rPr lang="ru-RU" sz="2150" dirty="0" err="1" smtClean="0"/>
              <a:t>Ірландія</a:t>
            </a:r>
            <a:r>
              <a:rPr lang="ru-RU" sz="2150" dirty="0" smtClean="0"/>
              <a:t>, </a:t>
            </a:r>
            <a:r>
              <a:rPr lang="ru-RU" sz="2150" dirty="0" err="1" smtClean="0"/>
              <a:t>Греція</a:t>
            </a:r>
            <a:r>
              <a:rPr lang="ru-RU" sz="2150" dirty="0" smtClean="0"/>
              <a:t>, </a:t>
            </a:r>
            <a:r>
              <a:rPr lang="ru-RU" sz="2150" dirty="0" err="1" smtClean="0"/>
              <a:t>Південна</a:t>
            </a:r>
            <a:r>
              <a:rPr lang="ru-RU" sz="2150" dirty="0" smtClean="0"/>
              <a:t> Корея, </a:t>
            </a:r>
            <a:r>
              <a:rPr lang="ru-RU" sz="2150" dirty="0" err="1" smtClean="0"/>
              <a:t>Японія</a:t>
            </a:r>
            <a:r>
              <a:rPr lang="ru-RU" sz="2150" dirty="0" smtClean="0"/>
              <a:t>, </a:t>
            </a:r>
            <a:r>
              <a:rPr lang="ru-RU" sz="2150" dirty="0" err="1" smtClean="0"/>
              <a:t>Ємен</a:t>
            </a:r>
            <a:r>
              <a:rPr lang="ru-RU" sz="2150" dirty="0" smtClean="0"/>
              <a:t>, </a:t>
            </a:r>
            <a:r>
              <a:rPr lang="ru-RU" sz="2150" dirty="0" err="1" smtClean="0"/>
              <a:t>Банґладеш</a:t>
            </a:r>
            <a:r>
              <a:rPr lang="ru-RU" sz="2150" dirty="0" smtClean="0"/>
              <a:t>, </a:t>
            </a:r>
            <a:r>
              <a:rPr lang="ru-RU" sz="2150" dirty="0" err="1" smtClean="0"/>
              <a:t>Саудівська</a:t>
            </a:r>
            <a:r>
              <a:rPr lang="ru-RU" sz="2150" dirty="0" smtClean="0"/>
              <a:t> </a:t>
            </a:r>
            <a:r>
              <a:rPr lang="ru-RU" sz="2150" dirty="0" err="1" smtClean="0"/>
              <a:t>Аравія</a:t>
            </a:r>
            <a:r>
              <a:rPr lang="ru-RU" sz="2150" dirty="0" smtClean="0"/>
              <a:t> та </a:t>
            </a:r>
            <a:r>
              <a:rPr lang="ru-RU" sz="2150" dirty="0" err="1" smtClean="0"/>
              <a:t>ін</a:t>
            </a:r>
            <a:r>
              <a:rPr lang="ru-RU" sz="2150" dirty="0" smtClean="0"/>
              <a:t>.)., </a:t>
            </a:r>
          </a:p>
          <a:p>
            <a:r>
              <a:rPr lang="ru-RU" sz="2150" b="1" i="1" dirty="0" err="1" smtClean="0">
                <a:solidFill>
                  <a:srgbClr val="0070C0"/>
                </a:solidFill>
              </a:rPr>
              <a:t>Двонаціональні</a:t>
            </a:r>
            <a:r>
              <a:rPr lang="ru-RU" sz="2150" b="1" i="1" dirty="0" smtClean="0">
                <a:solidFill>
                  <a:srgbClr val="0070C0"/>
                </a:solidFill>
              </a:rPr>
              <a:t>  -  </a:t>
            </a:r>
            <a:r>
              <a:rPr lang="ru-RU" sz="2150" dirty="0" smtClean="0"/>
              <a:t> </a:t>
            </a:r>
            <a:r>
              <a:rPr lang="ru-RU" sz="2150" dirty="0" err="1" smtClean="0"/>
              <a:t>Бельґія</a:t>
            </a:r>
            <a:r>
              <a:rPr lang="ru-RU" sz="2150" dirty="0" smtClean="0"/>
              <a:t>, де </a:t>
            </a:r>
            <a:r>
              <a:rPr lang="ru-RU" sz="2150" dirty="0" err="1" smtClean="0"/>
              <a:t>проживають</a:t>
            </a:r>
            <a:r>
              <a:rPr lang="ru-RU" sz="2150" dirty="0" smtClean="0"/>
              <a:t> </a:t>
            </a:r>
            <a:r>
              <a:rPr lang="ru-RU" sz="2150" dirty="0" err="1" smtClean="0"/>
              <a:t>фламандці</a:t>
            </a:r>
            <a:r>
              <a:rPr lang="ru-RU" sz="2150" dirty="0" smtClean="0"/>
              <a:t> </a:t>
            </a:r>
            <a:r>
              <a:rPr lang="ru-RU" sz="2150" dirty="0" err="1" smtClean="0"/>
              <a:t>і</a:t>
            </a:r>
            <a:r>
              <a:rPr lang="ru-RU" sz="2150" dirty="0" smtClean="0"/>
              <a:t> </a:t>
            </a:r>
            <a:r>
              <a:rPr lang="ru-RU" sz="2150" dirty="0" err="1" smtClean="0"/>
              <a:t>валлони</a:t>
            </a:r>
            <a:r>
              <a:rPr lang="ru-RU" sz="2150" dirty="0" smtClean="0"/>
              <a:t>  </a:t>
            </a:r>
          </a:p>
          <a:p>
            <a:r>
              <a:rPr lang="ru-RU" sz="2150" i="1" dirty="0" smtClean="0">
                <a:solidFill>
                  <a:srgbClr val="0070C0"/>
                </a:solidFill>
              </a:rPr>
              <a:t> </a:t>
            </a:r>
            <a:r>
              <a:rPr lang="ru-RU" sz="2150" b="1" i="1" dirty="0" err="1" smtClean="0">
                <a:solidFill>
                  <a:srgbClr val="0070C0"/>
                </a:solidFill>
              </a:rPr>
              <a:t>багатонаціональн</a:t>
            </a:r>
            <a:r>
              <a:rPr lang="ru-RU" sz="2150" i="1" dirty="0" err="1" smtClean="0">
                <a:solidFill>
                  <a:srgbClr val="0070C0"/>
                </a:solidFill>
              </a:rPr>
              <a:t>і</a:t>
            </a:r>
            <a:r>
              <a:rPr lang="ru-RU" sz="2150" dirty="0" smtClean="0"/>
              <a:t> - </a:t>
            </a:r>
            <a:r>
              <a:rPr lang="ru-RU" sz="2150" dirty="0" err="1" smtClean="0"/>
              <a:t>Найбільш</a:t>
            </a:r>
            <a:r>
              <a:rPr lang="ru-RU" sz="2150" dirty="0" smtClean="0"/>
              <a:t> </a:t>
            </a:r>
            <a:r>
              <a:rPr lang="ru-RU" sz="2150" dirty="0" err="1" smtClean="0"/>
              <a:t>строкатий</a:t>
            </a:r>
            <a:r>
              <a:rPr lang="ru-RU" sz="2150" dirty="0" smtClean="0"/>
              <a:t> </a:t>
            </a:r>
            <a:r>
              <a:rPr lang="ru-RU" sz="2150" dirty="0" err="1" smtClean="0"/>
              <a:t>етнічний</a:t>
            </a:r>
            <a:r>
              <a:rPr lang="ru-RU" sz="2150" dirty="0" smtClean="0"/>
              <a:t> склад в </a:t>
            </a:r>
            <a:r>
              <a:rPr lang="ru-RU" sz="2150" dirty="0" err="1" smtClean="0"/>
              <a:t>азіатських</a:t>
            </a:r>
            <a:r>
              <a:rPr lang="ru-RU" sz="2150" dirty="0" smtClean="0"/>
              <a:t> </a:t>
            </a:r>
            <a:r>
              <a:rPr lang="ru-RU" sz="2150" dirty="0" err="1" smtClean="0"/>
              <a:t>країнах</a:t>
            </a:r>
            <a:r>
              <a:rPr lang="ru-RU" sz="2150" dirty="0" smtClean="0"/>
              <a:t> — </a:t>
            </a:r>
            <a:r>
              <a:rPr lang="ru-RU" sz="2150" dirty="0" err="1" smtClean="0"/>
              <a:t>Індії</a:t>
            </a:r>
            <a:r>
              <a:rPr lang="ru-RU" sz="2150" dirty="0" smtClean="0"/>
              <a:t> та </a:t>
            </a:r>
            <a:r>
              <a:rPr lang="ru-RU" sz="2150" dirty="0" err="1" smtClean="0"/>
              <a:t>Індонезії</a:t>
            </a:r>
            <a:r>
              <a:rPr lang="ru-RU" sz="2150" dirty="0" smtClean="0"/>
              <a:t>, в них </a:t>
            </a:r>
            <a:r>
              <a:rPr lang="ru-RU" sz="2150" dirty="0" err="1" smtClean="0"/>
              <a:t>проживає</a:t>
            </a:r>
            <a:r>
              <a:rPr lang="ru-RU" sz="2150" dirty="0" smtClean="0"/>
              <a:t> </a:t>
            </a:r>
            <a:r>
              <a:rPr lang="ru-RU" sz="2150" dirty="0" err="1" smtClean="0"/>
              <a:t>понад</a:t>
            </a:r>
            <a:r>
              <a:rPr lang="ru-RU" sz="2150" dirty="0" smtClean="0"/>
              <a:t> 100 </a:t>
            </a:r>
            <a:r>
              <a:rPr lang="ru-RU" sz="2150" dirty="0" err="1" smtClean="0"/>
              <a:t>народів</a:t>
            </a:r>
            <a:r>
              <a:rPr lang="ru-RU" sz="2150" dirty="0" smtClean="0"/>
              <a:t>.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Picture 3" descr="D:\Geography_6\Constructor\B3\Par49_Ukrain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00240"/>
            <a:ext cx="3614737" cy="394017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42968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dirty="0" smtClean="0">
                <a:ln w="11430"/>
                <a:solidFill>
                  <a:srgbClr val="0070C0"/>
                </a:solidFill>
              </a:rPr>
              <a:t>Мовний склад населення</a:t>
            </a:r>
            <a:endParaRPr lang="ru-RU" sz="4400" b="1" dirty="0">
              <a:ln w="11430"/>
              <a:solidFill>
                <a:srgbClr val="0070C0"/>
              </a:solidFill>
            </a:endParaRPr>
          </a:p>
        </p:txBody>
      </p:sp>
      <p:pic>
        <p:nvPicPr>
          <p:cNvPr id="30723" name="Picture 2" descr="D:\Мои документы\Мои рисунки\Население\толерантнос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2500313"/>
            <a:ext cx="5753100" cy="408622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0724" name="Прямоугольник 8"/>
          <p:cNvSpPr>
            <a:spLocks noChangeArrowheads="1"/>
          </p:cNvSpPr>
          <p:nvPr/>
        </p:nvSpPr>
        <p:spPr bwMode="auto">
          <a:xfrm>
            <a:off x="571472" y="1000108"/>
            <a:ext cx="7788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/>
              <a:t>Загальна</a:t>
            </a:r>
            <a:r>
              <a:rPr lang="ru-RU" sz="2800" b="1" dirty="0"/>
              <a:t> </a:t>
            </a:r>
            <a:r>
              <a:rPr lang="ru-RU" sz="2800" b="1" dirty="0" err="1"/>
              <a:t>кількість</a:t>
            </a:r>
            <a:r>
              <a:rPr lang="ru-RU" sz="2800" b="1" dirty="0"/>
              <a:t> </a:t>
            </a:r>
            <a:r>
              <a:rPr lang="ru-RU" sz="2800" b="1" dirty="0" err="1"/>
              <a:t>мов</a:t>
            </a:r>
            <a:r>
              <a:rPr lang="ru-RU" sz="2800" b="1" dirty="0"/>
              <a:t> у </a:t>
            </a:r>
            <a:r>
              <a:rPr lang="ru-RU" sz="2800" b="1" dirty="0" err="1"/>
              <a:t>світі</a:t>
            </a:r>
            <a:r>
              <a:rPr lang="ru-RU" sz="2800" b="1" dirty="0"/>
              <a:t> </a:t>
            </a:r>
            <a:r>
              <a:rPr lang="ru-RU" sz="2800" b="1" dirty="0" err="1"/>
              <a:t>сягає</a:t>
            </a:r>
            <a:r>
              <a:rPr lang="ru-RU" sz="2800" b="1" dirty="0"/>
              <a:t> </a:t>
            </a:r>
            <a:r>
              <a:rPr lang="ru-RU" sz="2800" b="1" dirty="0" err="1"/>
              <a:t>понад</a:t>
            </a:r>
            <a:r>
              <a:rPr lang="ru-RU" sz="2800" b="1" dirty="0"/>
              <a:t> </a:t>
            </a:r>
            <a:r>
              <a:rPr lang="ru-RU" sz="2800" b="1" dirty="0" err="1"/>
              <a:t>п’ять</a:t>
            </a:r>
            <a:r>
              <a:rPr lang="ru-RU" sz="2800" b="1" dirty="0"/>
              <a:t> </a:t>
            </a:r>
            <a:r>
              <a:rPr lang="ru-RU" sz="2800" b="1" dirty="0" err="1"/>
              <a:t>тисяч</a:t>
            </a:r>
            <a:r>
              <a:rPr lang="ru-RU" sz="2800" b="1" dirty="0"/>
              <a:t>, </a:t>
            </a:r>
            <a:r>
              <a:rPr lang="ru-RU" sz="2800" b="1" dirty="0" err="1"/>
              <a:t>тобто</a:t>
            </a:r>
            <a:r>
              <a:rPr lang="ru-RU" sz="2800" b="1" dirty="0"/>
              <a:t> </a:t>
            </a:r>
            <a:r>
              <a:rPr lang="ru-RU" sz="2800" b="1" dirty="0" err="1"/>
              <a:t>збігається</a:t>
            </a:r>
            <a:r>
              <a:rPr lang="ru-RU" sz="2800" b="1" dirty="0"/>
              <a:t> </a:t>
            </a:r>
            <a:r>
              <a:rPr lang="ru-RU" sz="2800" b="1" dirty="0" err="1"/>
              <a:t>з</a:t>
            </a:r>
            <a:r>
              <a:rPr lang="ru-RU" sz="2800" b="1" dirty="0"/>
              <a:t> </a:t>
            </a:r>
            <a:r>
              <a:rPr lang="ru-RU" sz="2800" b="1" dirty="0" err="1"/>
              <a:t>кількістю</a:t>
            </a:r>
            <a:r>
              <a:rPr lang="ru-RU" sz="2800" b="1" dirty="0"/>
              <a:t> </a:t>
            </a:r>
            <a:r>
              <a:rPr lang="ru-RU" sz="2800" b="1" dirty="0" err="1"/>
              <a:t>етносів</a:t>
            </a:r>
            <a:r>
              <a:rPr lang="ru-RU" sz="2800" b="1" dirty="0"/>
              <a:t> (</a:t>
            </a:r>
            <a:r>
              <a:rPr lang="ru-RU" sz="2800" b="1" dirty="0" err="1"/>
              <a:t>народів</a:t>
            </a:r>
            <a:r>
              <a:rPr lang="ru-RU" sz="2800" b="1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D:\Мои документы\Мои рисунки\Население\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642918"/>
            <a:ext cx="3508375" cy="200025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7892" name="Picture 4" descr="C:\Documents and Settings\User\Рабочий стол\Без имени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325278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Прямоугольник 8"/>
          <p:cNvSpPr>
            <a:spLocks noChangeArrowheads="1"/>
          </p:cNvSpPr>
          <p:nvPr/>
        </p:nvSpPr>
        <p:spPr bwMode="auto">
          <a:xfrm>
            <a:off x="3786188" y="3071810"/>
            <a:ext cx="50720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Найвищою</a:t>
            </a:r>
            <a:r>
              <a:rPr lang="ru-RU" sz="2800" b="1" dirty="0"/>
              <a:t> </a:t>
            </a:r>
            <a:r>
              <a:rPr lang="ru-RU" sz="2800" b="1" dirty="0" err="1"/>
              <a:t>таксономічною</a:t>
            </a:r>
            <a:r>
              <a:rPr lang="ru-RU" sz="2800" b="1" dirty="0"/>
              <a:t> </a:t>
            </a:r>
            <a:r>
              <a:rPr lang="ru-RU" sz="2800" b="1" dirty="0" err="1"/>
              <a:t>одиницею</a:t>
            </a:r>
            <a:r>
              <a:rPr lang="ru-RU" sz="2800" b="1" dirty="0"/>
              <a:t> в </a:t>
            </a:r>
            <a:r>
              <a:rPr lang="ru-RU" sz="2800" b="1" dirty="0" err="1"/>
              <a:t>цій</a:t>
            </a:r>
            <a:r>
              <a:rPr lang="ru-RU" sz="2800" b="1" dirty="0"/>
              <a:t> </a:t>
            </a:r>
            <a:r>
              <a:rPr lang="ru-RU" sz="2800" b="1" dirty="0" err="1"/>
              <a:t>класифікації</a:t>
            </a:r>
            <a:r>
              <a:rPr lang="ru-RU" sz="2800" b="1" dirty="0"/>
              <a:t> </a:t>
            </a:r>
            <a:r>
              <a:rPr lang="ru-RU" sz="2800" b="1" dirty="0" err="1"/>
              <a:t>є</a:t>
            </a:r>
            <a:r>
              <a:rPr lang="ru-RU" sz="2800" b="1" dirty="0"/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мовна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сім’я</a:t>
            </a:r>
            <a:r>
              <a:rPr lang="ru-RU" sz="2800" b="1" i="1" dirty="0">
                <a:solidFill>
                  <a:srgbClr val="0070C0"/>
                </a:solidFill>
              </a:rPr>
              <a:t>.</a:t>
            </a:r>
          </a:p>
          <a:p>
            <a:endParaRPr lang="ru-RU" sz="2800" b="1" dirty="0"/>
          </a:p>
          <a:p>
            <a:r>
              <a:rPr lang="ru-RU" sz="2800" b="1" dirty="0" err="1"/>
              <a:t>Фахівці</a:t>
            </a:r>
            <a:r>
              <a:rPr lang="ru-RU" sz="2800" b="1" dirty="0"/>
              <a:t> </a:t>
            </a:r>
            <a:r>
              <a:rPr lang="ru-RU" sz="2800" b="1" dirty="0" err="1"/>
              <a:t>налічують</a:t>
            </a:r>
            <a:r>
              <a:rPr lang="ru-RU" sz="2800" b="1" dirty="0"/>
              <a:t> у </a:t>
            </a:r>
            <a:r>
              <a:rPr lang="ru-RU" sz="2800" b="1" dirty="0" err="1"/>
              <a:t>світі</a:t>
            </a:r>
            <a:r>
              <a:rPr lang="ru-RU" sz="2800" b="1" dirty="0"/>
              <a:t> </a:t>
            </a:r>
            <a:r>
              <a:rPr lang="ru-RU" sz="2800" b="1" dirty="0" err="1"/>
              <a:t>близько</a:t>
            </a:r>
            <a:r>
              <a:rPr lang="ru-RU" sz="2800" b="1" dirty="0"/>
              <a:t> 20 </a:t>
            </a:r>
            <a:r>
              <a:rPr lang="ru-RU" sz="2800" b="1" dirty="0" err="1"/>
              <a:t>мовних</a:t>
            </a:r>
            <a:r>
              <a:rPr lang="ru-RU" sz="2800" b="1" dirty="0"/>
              <a:t> </a:t>
            </a:r>
            <a:r>
              <a:rPr lang="ru-RU" sz="2800" b="1" dirty="0" err="1"/>
              <a:t>сімей</a:t>
            </a:r>
            <a:r>
              <a:rPr lang="ru-RU" sz="2800" b="1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561</Words>
  <PresentationFormat>Экран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Лист Microsoft Office Excel 97-2003</vt:lpstr>
      <vt:lpstr>Структура населення</vt:lpstr>
      <vt:lpstr>Статево – вікова структура</vt:lpstr>
      <vt:lpstr>Тривалість життя на Землі</vt:lpstr>
      <vt:lpstr>Слайд 4</vt:lpstr>
      <vt:lpstr>Слайд 5</vt:lpstr>
      <vt:lpstr>Слайд 6</vt:lpstr>
      <vt:lpstr>Національний склад населення</vt:lpstr>
      <vt:lpstr>Слайд 8</vt:lpstr>
      <vt:lpstr>Слайд 9</vt:lpstr>
      <vt:lpstr>Слайд 10</vt:lpstr>
      <vt:lpstr>Релігійна структура</vt:lpstr>
      <vt:lpstr> </vt:lpstr>
      <vt:lpstr>Слайд 13</vt:lpstr>
      <vt:lpstr>Християнство</vt:lpstr>
      <vt:lpstr>Іслам або мусульманство</vt:lpstr>
      <vt:lpstr>Буддизм</vt:lpstr>
      <vt:lpstr>Індуїзм </vt:lpstr>
      <vt:lpstr>Іудаїзм </vt:lpstr>
      <vt:lpstr>Синтоїзм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СТАТЕВО-ВІКОВА СТРУКТУРА НАСЕЛЕННЯ</dc:title>
  <cp:lastModifiedBy>Admin</cp:lastModifiedBy>
  <cp:revision>17</cp:revision>
  <dcterms:modified xsi:type="dcterms:W3CDTF">2013-11-05T15:55:13Z</dcterms:modified>
</cp:coreProperties>
</file>